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4" r:id="rId5"/>
    <p:sldId id="297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9" r:id="rId16"/>
    <p:sldId id="266" r:id="rId17"/>
    <p:sldId id="267" r:id="rId18"/>
    <p:sldId id="268" r:id="rId19"/>
    <p:sldId id="270" r:id="rId20"/>
    <p:sldId id="271" r:id="rId21"/>
    <p:sldId id="285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6" r:id="rId31"/>
    <p:sldId id="282" r:id="rId32"/>
    <p:sldId id="287" r:id="rId33"/>
    <p:sldId id="288" r:id="rId34"/>
    <p:sldId id="283" r:id="rId35"/>
    <p:sldId id="284" r:id="rId36"/>
    <p:sldId id="289" r:id="rId37"/>
    <p:sldId id="290" r:id="rId38"/>
    <p:sldId id="291" r:id="rId39"/>
    <p:sldId id="295" r:id="rId40"/>
    <p:sldId id="296" r:id="rId41"/>
    <p:sldId id="2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601775-D4C9-4EEE-BEEC-A97988B7B0E2}" v="167" dt="2022-02-27T17:12:00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1" autoAdjust="0"/>
    <p:restoredTop sz="94660"/>
  </p:normalViewPr>
  <p:slideViewPr>
    <p:cSldViewPr snapToGrid="0">
      <p:cViewPr varScale="1">
        <p:scale>
          <a:sx n="76" d="100"/>
          <a:sy n="76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Maria Karlsson" userId="52a4f3138c6a9aed" providerId="LiveId" clId="{70601775-D4C9-4EEE-BEEC-A97988B7B0E2}"/>
    <pc:docChg chg="undo custSel addSld delSld modSld sldOrd">
      <pc:chgData name="Heidi Maria Karlsson" userId="52a4f3138c6a9aed" providerId="LiveId" clId="{70601775-D4C9-4EEE-BEEC-A97988B7B0E2}" dt="2022-02-27T17:13:58.376" v="3539" actId="20577"/>
      <pc:docMkLst>
        <pc:docMk/>
      </pc:docMkLst>
      <pc:sldChg chg="addSp modSp mod ord">
        <pc:chgData name="Heidi Maria Karlsson" userId="52a4f3138c6a9aed" providerId="LiveId" clId="{70601775-D4C9-4EEE-BEEC-A97988B7B0E2}" dt="2022-02-27T16:12:01.077" v="2899" actId="14100"/>
        <pc:sldMkLst>
          <pc:docMk/>
          <pc:sldMk cId="4234473847" sldId="257"/>
        </pc:sldMkLst>
        <pc:spChg chg="add mod">
          <ac:chgData name="Heidi Maria Karlsson" userId="52a4f3138c6a9aed" providerId="LiveId" clId="{70601775-D4C9-4EEE-BEEC-A97988B7B0E2}" dt="2022-02-27T16:12:01.077" v="2899" actId="14100"/>
          <ac:spMkLst>
            <pc:docMk/>
            <pc:sldMk cId="4234473847" sldId="257"/>
            <ac:spMk id="20" creationId="{899A8AAF-6882-4EA3-92A5-74F90DDA1922}"/>
          </ac:spMkLst>
        </pc:spChg>
      </pc:sldChg>
      <pc:sldChg chg="addSp delSp modSp new mod setBg modClrScheme chgLayout">
        <pc:chgData name="Heidi Maria Karlsson" userId="52a4f3138c6a9aed" providerId="LiveId" clId="{70601775-D4C9-4EEE-BEEC-A97988B7B0E2}" dt="2022-02-27T10:38:13.975" v="8" actId="26606"/>
        <pc:sldMkLst>
          <pc:docMk/>
          <pc:sldMk cId="1429972360" sldId="258"/>
        </pc:sldMkLst>
        <pc:spChg chg="del mod ord">
          <ac:chgData name="Heidi Maria Karlsson" userId="52a4f3138c6a9aed" providerId="LiveId" clId="{70601775-D4C9-4EEE-BEEC-A97988B7B0E2}" dt="2022-02-27T10:37:24.406" v="1" actId="700"/>
          <ac:spMkLst>
            <pc:docMk/>
            <pc:sldMk cId="1429972360" sldId="258"/>
            <ac:spMk id="2" creationId="{25A21480-913E-40A9-B204-8D9F109B3276}"/>
          </ac:spMkLst>
        </pc:spChg>
        <pc:spChg chg="del mod ord">
          <ac:chgData name="Heidi Maria Karlsson" userId="52a4f3138c6a9aed" providerId="LiveId" clId="{70601775-D4C9-4EEE-BEEC-A97988B7B0E2}" dt="2022-02-27T10:37:24.406" v="1" actId="700"/>
          <ac:spMkLst>
            <pc:docMk/>
            <pc:sldMk cId="1429972360" sldId="258"/>
            <ac:spMk id="3" creationId="{01E14DB6-E753-4AD9-846F-3E299D79DC09}"/>
          </ac:spMkLst>
        </pc:spChg>
        <pc:spChg chg="add mod ord">
          <ac:chgData name="Heidi Maria Karlsson" userId="52a4f3138c6a9aed" providerId="LiveId" clId="{70601775-D4C9-4EEE-BEEC-A97988B7B0E2}" dt="2022-02-27T10:38:13.975" v="8" actId="26606"/>
          <ac:spMkLst>
            <pc:docMk/>
            <pc:sldMk cId="1429972360" sldId="258"/>
            <ac:spMk id="4" creationId="{86C7BCE6-1CF3-4D1E-9BB9-1B767DC6841A}"/>
          </ac:spMkLst>
        </pc:spChg>
        <pc:spChg chg="add mod ord">
          <ac:chgData name="Heidi Maria Karlsson" userId="52a4f3138c6a9aed" providerId="LiveId" clId="{70601775-D4C9-4EEE-BEEC-A97988B7B0E2}" dt="2022-02-27T10:38:13.975" v="8" actId="26606"/>
          <ac:spMkLst>
            <pc:docMk/>
            <pc:sldMk cId="1429972360" sldId="258"/>
            <ac:spMk id="5" creationId="{3FE16501-AFB4-4607-88A2-EB6DE9952545}"/>
          </ac:spMkLst>
        </pc:spChg>
        <pc:spChg chg="add">
          <ac:chgData name="Heidi Maria Karlsson" userId="52a4f3138c6a9aed" providerId="LiveId" clId="{70601775-D4C9-4EEE-BEEC-A97988B7B0E2}" dt="2022-02-27T10:38:13.975" v="8" actId="26606"/>
          <ac:spMkLst>
            <pc:docMk/>
            <pc:sldMk cId="1429972360" sldId="258"/>
            <ac:spMk id="10" creationId="{934F1179-B481-4F9E-BCA3-AFB972070F83}"/>
          </ac:spMkLst>
        </pc:spChg>
        <pc:spChg chg="add">
          <ac:chgData name="Heidi Maria Karlsson" userId="52a4f3138c6a9aed" providerId="LiveId" clId="{70601775-D4C9-4EEE-BEEC-A97988B7B0E2}" dt="2022-02-27T10:38:13.975" v="8" actId="26606"/>
          <ac:spMkLst>
            <pc:docMk/>
            <pc:sldMk cId="1429972360" sldId="258"/>
            <ac:spMk id="12" creationId="{827DC2C4-B485-428A-BF4A-472D2967F47F}"/>
          </ac:spMkLst>
        </pc:spChg>
        <pc:spChg chg="add">
          <ac:chgData name="Heidi Maria Karlsson" userId="52a4f3138c6a9aed" providerId="LiveId" clId="{70601775-D4C9-4EEE-BEEC-A97988B7B0E2}" dt="2022-02-27T10:38:13.975" v="8" actId="26606"/>
          <ac:spMkLst>
            <pc:docMk/>
            <pc:sldMk cId="1429972360" sldId="258"/>
            <ac:spMk id="14" creationId="{EE04B5EB-F158-4507-90DD-BD23620C7CC9}"/>
          </ac:spMkLst>
        </pc:spChg>
      </pc:sldChg>
      <pc:sldChg chg="addSp delSp modSp new mod setBg setClrOvrMap">
        <pc:chgData name="Heidi Maria Karlsson" userId="52a4f3138c6a9aed" providerId="LiveId" clId="{70601775-D4C9-4EEE-BEEC-A97988B7B0E2}" dt="2022-02-27T11:00:31.441" v="254" actId="1076"/>
        <pc:sldMkLst>
          <pc:docMk/>
          <pc:sldMk cId="245374080" sldId="259"/>
        </pc:sldMkLst>
        <pc:spChg chg="mod ord">
          <ac:chgData name="Heidi Maria Karlsson" userId="52a4f3138c6a9aed" providerId="LiveId" clId="{70601775-D4C9-4EEE-BEEC-A97988B7B0E2}" dt="2022-02-27T10:59:52.063" v="238" actId="20577"/>
          <ac:spMkLst>
            <pc:docMk/>
            <pc:sldMk cId="245374080" sldId="259"/>
            <ac:spMk id="2" creationId="{686C1FCE-83A8-4160-83CE-FC0FF178061B}"/>
          </ac:spMkLst>
        </pc:spChg>
        <pc:spChg chg="add del">
          <ac:chgData name="Heidi Maria Karlsson" userId="52a4f3138c6a9aed" providerId="LiveId" clId="{70601775-D4C9-4EEE-BEEC-A97988B7B0E2}" dt="2022-02-27T10:43:54.759" v="82" actId="931"/>
          <ac:spMkLst>
            <pc:docMk/>
            <pc:sldMk cId="245374080" sldId="259"/>
            <ac:spMk id="3" creationId="{CFBF135B-CB02-4D94-8182-2123EA75A8FB}"/>
          </ac:spMkLst>
        </pc:spChg>
        <pc:spChg chg="add mod">
          <ac:chgData name="Heidi Maria Karlsson" userId="52a4f3138c6a9aed" providerId="LiveId" clId="{70601775-D4C9-4EEE-BEEC-A97988B7B0E2}" dt="2022-02-27T11:00:31.441" v="254" actId="1076"/>
          <ac:spMkLst>
            <pc:docMk/>
            <pc:sldMk cId="245374080" sldId="259"/>
            <ac:spMk id="48" creationId="{BE7C0464-6601-4829-BCF1-268B67E67F0C}"/>
          </ac:spMkLst>
        </pc:spChg>
        <pc:spChg chg="add del">
          <ac:chgData name="Heidi Maria Karlsson" userId="52a4f3138c6a9aed" providerId="LiveId" clId="{70601775-D4C9-4EEE-BEEC-A97988B7B0E2}" dt="2022-02-27T10:44:29.440" v="98" actId="26606"/>
          <ac:spMkLst>
            <pc:docMk/>
            <pc:sldMk cId="245374080" sldId="259"/>
            <ac:spMk id="51" creationId="{B89847D3-2A45-43D4-9BC9-5018C86B916C}"/>
          </ac:spMkLst>
        </pc:spChg>
        <pc:spChg chg="add del">
          <ac:chgData name="Heidi Maria Karlsson" userId="52a4f3138c6a9aed" providerId="LiveId" clId="{70601775-D4C9-4EEE-BEEC-A97988B7B0E2}" dt="2022-02-27T10:44:16.666" v="92" actId="26606"/>
          <ac:spMkLst>
            <pc:docMk/>
            <pc:sldMk cId="245374080" sldId="259"/>
            <ac:spMk id="52" creationId="{96918796-2918-40D6-BE3A-4600C47FCD42}"/>
          </ac:spMkLst>
        </pc:spChg>
        <pc:spChg chg="add del">
          <ac:chgData name="Heidi Maria Karlsson" userId="52a4f3138c6a9aed" providerId="LiveId" clId="{70601775-D4C9-4EEE-BEEC-A97988B7B0E2}" dt="2022-02-27T10:44:26.798" v="96" actId="26606"/>
          <ac:spMkLst>
            <pc:docMk/>
            <pc:sldMk cId="245374080" sldId="259"/>
            <ac:spMk id="60" creationId="{72018E1B-E0B9-4440-AFF3-4112E50A2763}"/>
          </ac:spMkLst>
        </pc:spChg>
        <pc:spChg chg="add del">
          <ac:chgData name="Heidi Maria Karlsson" userId="52a4f3138c6a9aed" providerId="LiveId" clId="{70601775-D4C9-4EEE-BEEC-A97988B7B0E2}" dt="2022-02-27T10:44:29.440" v="98" actId="26606"/>
          <ac:spMkLst>
            <pc:docMk/>
            <pc:sldMk cId="245374080" sldId="259"/>
            <ac:spMk id="62" creationId="{93062723-6941-4ABE-8146-AC6FA530BA4C}"/>
          </ac:spMkLst>
        </pc:spChg>
        <pc:spChg chg="add del">
          <ac:chgData name="Heidi Maria Karlsson" userId="52a4f3138c6a9aed" providerId="LiveId" clId="{70601775-D4C9-4EEE-BEEC-A97988B7B0E2}" dt="2022-02-27T10:44:29.440" v="98" actId="26606"/>
          <ac:spMkLst>
            <pc:docMk/>
            <pc:sldMk cId="245374080" sldId="259"/>
            <ac:spMk id="63" creationId="{917859B3-4C91-478D-929D-BB6433F90849}"/>
          </ac:spMkLst>
        </pc:spChg>
        <pc:spChg chg="add del">
          <ac:chgData name="Heidi Maria Karlsson" userId="52a4f3138c6a9aed" providerId="LiveId" clId="{70601775-D4C9-4EEE-BEEC-A97988B7B0E2}" dt="2022-02-27T10:44:29.440" v="98" actId="26606"/>
          <ac:spMkLst>
            <pc:docMk/>
            <pc:sldMk cId="245374080" sldId="259"/>
            <ac:spMk id="64" creationId="{6283FBD2-A663-469F-855C-06D86E3C1161}"/>
          </ac:spMkLst>
        </pc:spChg>
        <pc:spChg chg="add del">
          <ac:chgData name="Heidi Maria Karlsson" userId="52a4f3138c6a9aed" providerId="LiveId" clId="{70601775-D4C9-4EEE-BEEC-A97988B7B0E2}" dt="2022-02-27T10:44:29.440" v="98" actId="26606"/>
          <ac:spMkLst>
            <pc:docMk/>
            <pc:sldMk cId="245374080" sldId="259"/>
            <ac:spMk id="65" creationId="{8A1279FC-7441-4E55-B082-2774E6316482}"/>
          </ac:spMkLst>
        </pc:spChg>
        <pc:spChg chg="add del">
          <ac:chgData name="Heidi Maria Karlsson" userId="52a4f3138c6a9aed" providerId="LiveId" clId="{70601775-D4C9-4EEE-BEEC-A97988B7B0E2}" dt="2022-02-27T10:44:37.211" v="100" actId="26606"/>
          <ac:spMkLst>
            <pc:docMk/>
            <pc:sldMk cId="245374080" sldId="259"/>
            <ac:spMk id="67" creationId="{6EFFF4A2-EB01-4738-9824-8D9A72A51BB9}"/>
          </ac:spMkLst>
        </pc:spChg>
        <pc:spChg chg="add del">
          <ac:chgData name="Heidi Maria Karlsson" userId="52a4f3138c6a9aed" providerId="LiveId" clId="{70601775-D4C9-4EEE-BEEC-A97988B7B0E2}" dt="2022-02-27T10:44:37.211" v="100" actId="26606"/>
          <ac:spMkLst>
            <pc:docMk/>
            <pc:sldMk cId="245374080" sldId="259"/>
            <ac:spMk id="68" creationId="{9E4A5B77-D577-407A-8612-A4F5FDC46760}"/>
          </ac:spMkLst>
        </pc:spChg>
        <pc:spChg chg="add del">
          <ac:chgData name="Heidi Maria Karlsson" userId="52a4f3138c6a9aed" providerId="LiveId" clId="{70601775-D4C9-4EEE-BEEC-A97988B7B0E2}" dt="2022-02-27T10:44:56.109" v="102" actId="26606"/>
          <ac:spMkLst>
            <pc:docMk/>
            <pc:sldMk cId="245374080" sldId="259"/>
            <ac:spMk id="72" creationId="{96918796-2918-40D6-BE3A-4600C47FCD42}"/>
          </ac:spMkLst>
        </pc:spChg>
        <pc:spChg chg="add">
          <ac:chgData name="Heidi Maria Karlsson" userId="52a4f3138c6a9aed" providerId="LiveId" clId="{70601775-D4C9-4EEE-BEEC-A97988B7B0E2}" dt="2022-02-27T10:44:56.140" v="103" actId="26606"/>
          <ac:spMkLst>
            <pc:docMk/>
            <pc:sldMk cId="245374080" sldId="259"/>
            <ac:spMk id="74" creationId="{72018E1B-E0B9-4440-AFF3-4112E50A2763}"/>
          </ac:spMkLst>
        </pc:spChg>
        <pc:grpChg chg="add del">
          <ac:chgData name="Heidi Maria Karlsson" userId="52a4f3138c6a9aed" providerId="LiveId" clId="{70601775-D4C9-4EEE-BEEC-A97988B7B0E2}" dt="2022-02-27T10:44:37.211" v="100" actId="26606"/>
          <ac:grpSpMkLst>
            <pc:docMk/>
            <pc:sldMk cId="245374080" sldId="259"/>
            <ac:grpSpMk id="69" creationId="{D4469D90-62FA-49B2-981E-5305361D5A58}"/>
          </ac:grpSpMkLst>
        </pc:grp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5" creationId="{04705159-FCAA-4A09-86F0-A41B87A28E93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7" creationId="{15BEC05B-9A99-4EF3-9E3D-D9E0264C5540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9" creationId="{170D3677-E9DA-45B1-AFE4-74A6FECA6321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11" creationId="{3846C803-1261-48D2-9719-9B286CE926CE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13" creationId="{495F7DFE-B256-4B01-96FD-EC24F81FD03F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15" creationId="{46D3BEF6-0B86-4F9B-94CC-37EFAC86EB18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17" creationId="{5213FD3B-E99A-41AF-A63F-3E97A587915D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19" creationId="{B50A6F52-F6F9-48B0-8312-1D62BAE8E81A}"/>
          </ac:picMkLst>
        </pc:picChg>
        <pc:picChg chg="add del mod">
          <ac:chgData name="Heidi Maria Karlsson" userId="52a4f3138c6a9aed" providerId="LiveId" clId="{70601775-D4C9-4EEE-BEEC-A97988B7B0E2}" dt="2022-02-27T10:42:06.962" v="60" actId="931"/>
          <ac:picMkLst>
            <pc:docMk/>
            <pc:sldMk cId="245374080" sldId="259"/>
            <ac:picMk id="21" creationId="{0C424EE4-4EA0-4E58-8700-D6BA1812768E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23" creationId="{85A9BD19-CA0B-4D12-991B-036F0929A043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25" creationId="{8166C983-6E87-4446-A1A7-B954135C2F7D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27" creationId="{FB864692-8C84-4711-836E-978C82C7548B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29" creationId="{24AD7181-CD32-446D-AC98-EF0EC91F636F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31" creationId="{8F434745-460A-4495-BE26-B0B639BC33CE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33" creationId="{A8DEB0E7-EFD5-4CC5-9B77-F2EE608BD0D1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35" creationId="{F60936AB-D98F-44A9-A3B2-C9E5CDCD0CC6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37" creationId="{BA08F564-138E-4A1D-985F-298DBC7E10E6}"/>
          </ac:picMkLst>
        </pc:picChg>
        <pc:picChg chg="add del mod">
          <ac:chgData name="Heidi Maria Karlsson" userId="52a4f3138c6a9aed" providerId="LiveId" clId="{70601775-D4C9-4EEE-BEEC-A97988B7B0E2}" dt="2022-02-27T10:43:08.060" v="81" actId="931"/>
          <ac:picMkLst>
            <pc:docMk/>
            <pc:sldMk cId="245374080" sldId="259"/>
            <ac:picMk id="39" creationId="{B58F964B-993E-44EE-A883-A9979E6FB9CD}"/>
          </ac:picMkLst>
        </pc:picChg>
        <pc:picChg chg="add mod ord">
          <ac:chgData name="Heidi Maria Karlsson" userId="52a4f3138c6a9aed" providerId="LiveId" clId="{70601775-D4C9-4EEE-BEEC-A97988B7B0E2}" dt="2022-02-27T10:44:56.140" v="103" actId="26606"/>
          <ac:picMkLst>
            <pc:docMk/>
            <pc:sldMk cId="245374080" sldId="259"/>
            <ac:picMk id="41" creationId="{6900C3FB-BF35-4EF5-AD82-328396CDD60B}"/>
          </ac:picMkLst>
        </pc:picChg>
        <pc:picChg chg="add mod ord">
          <ac:chgData name="Heidi Maria Karlsson" userId="52a4f3138c6a9aed" providerId="LiveId" clId="{70601775-D4C9-4EEE-BEEC-A97988B7B0E2}" dt="2022-02-27T10:44:56.140" v="103" actId="26606"/>
          <ac:picMkLst>
            <pc:docMk/>
            <pc:sldMk cId="245374080" sldId="259"/>
            <ac:picMk id="43" creationId="{7E920978-72D8-4D0E-A411-B83F571A1F38}"/>
          </ac:picMkLst>
        </pc:picChg>
        <pc:picChg chg="add mod ord">
          <ac:chgData name="Heidi Maria Karlsson" userId="52a4f3138c6a9aed" providerId="LiveId" clId="{70601775-D4C9-4EEE-BEEC-A97988B7B0E2}" dt="2022-02-27T10:44:56.140" v="103" actId="26606"/>
          <ac:picMkLst>
            <pc:docMk/>
            <pc:sldMk cId="245374080" sldId="259"/>
            <ac:picMk id="45" creationId="{60BA35EA-3212-4408-9100-AE7FD7022C25}"/>
          </ac:picMkLst>
        </pc:picChg>
        <pc:picChg chg="add mod">
          <ac:chgData name="Heidi Maria Karlsson" userId="52a4f3138c6a9aed" providerId="LiveId" clId="{70601775-D4C9-4EEE-BEEC-A97988B7B0E2}" dt="2022-02-27T10:44:56.140" v="103" actId="26606"/>
          <ac:picMkLst>
            <pc:docMk/>
            <pc:sldMk cId="245374080" sldId="259"/>
            <ac:picMk id="47" creationId="{82AAEE04-A483-438C-88D8-F6322EEE1948}"/>
          </ac:picMkLst>
        </pc:picChg>
        <pc:cxnChg chg="add del">
          <ac:chgData name="Heidi Maria Karlsson" userId="52a4f3138c6a9aed" providerId="LiveId" clId="{70601775-D4C9-4EEE-BEEC-A97988B7B0E2}" dt="2022-02-27T10:44:23.933" v="94" actId="26606"/>
          <ac:cxnSpMkLst>
            <pc:docMk/>
            <pc:sldMk cId="245374080" sldId="259"/>
            <ac:cxnSpMk id="54" creationId="{C800968E-0A99-46C4-A9B2-6A63AC66F4B0}"/>
          </ac:cxnSpMkLst>
        </pc:cxnChg>
        <pc:cxnChg chg="add del">
          <ac:chgData name="Heidi Maria Karlsson" userId="52a4f3138c6a9aed" providerId="LiveId" clId="{70601775-D4C9-4EEE-BEEC-A97988B7B0E2}" dt="2022-02-27T10:44:23.933" v="94" actId="26606"/>
          <ac:cxnSpMkLst>
            <pc:docMk/>
            <pc:sldMk cId="245374080" sldId="259"/>
            <ac:cxnSpMk id="55" creationId="{EBAD6A72-88E8-42F7-88B9-CAF744536BE4}"/>
          </ac:cxnSpMkLst>
        </pc:cxnChg>
        <pc:cxnChg chg="add del">
          <ac:chgData name="Heidi Maria Karlsson" userId="52a4f3138c6a9aed" providerId="LiveId" clId="{70601775-D4C9-4EEE-BEEC-A97988B7B0E2}" dt="2022-02-27T10:44:23.933" v="94" actId="26606"/>
          <ac:cxnSpMkLst>
            <pc:docMk/>
            <pc:sldMk cId="245374080" sldId="259"/>
            <ac:cxnSpMk id="56" creationId="{0627B73E-D784-4780-AA33-DCDFE7DA16ED}"/>
          </ac:cxnSpMkLst>
        </pc:cxnChg>
        <pc:cxnChg chg="add del">
          <ac:chgData name="Heidi Maria Karlsson" userId="52a4f3138c6a9aed" providerId="LiveId" clId="{70601775-D4C9-4EEE-BEEC-A97988B7B0E2}" dt="2022-02-27T10:44:23.933" v="94" actId="26606"/>
          <ac:cxnSpMkLst>
            <pc:docMk/>
            <pc:sldMk cId="245374080" sldId="259"/>
            <ac:cxnSpMk id="58" creationId="{99FF1850-8D1E-4E84-BD9E-F2E906958502}"/>
          </ac:cxnSpMkLst>
        </pc:cxnChg>
      </pc:sldChg>
      <pc:sldChg chg="addSp delSp modSp new mod setBg modClrScheme chgLayout">
        <pc:chgData name="Heidi Maria Karlsson" userId="52a4f3138c6a9aed" providerId="LiveId" clId="{70601775-D4C9-4EEE-BEEC-A97988B7B0E2}" dt="2022-02-27T10:57:09.769" v="215" actId="26606"/>
        <pc:sldMkLst>
          <pc:docMk/>
          <pc:sldMk cId="1725287770" sldId="260"/>
        </pc:sldMkLst>
        <pc:spChg chg="del">
          <ac:chgData name="Heidi Maria Karlsson" userId="52a4f3138c6a9aed" providerId="LiveId" clId="{70601775-D4C9-4EEE-BEEC-A97988B7B0E2}" dt="2022-02-27T10:49:15.792" v="162" actId="700"/>
          <ac:spMkLst>
            <pc:docMk/>
            <pc:sldMk cId="1725287770" sldId="260"/>
            <ac:spMk id="2" creationId="{AB54DE96-A2B5-42A7-BF95-13CA1E1D2C86}"/>
          </ac:spMkLst>
        </pc:spChg>
        <pc:spChg chg="del">
          <ac:chgData name="Heidi Maria Karlsson" userId="52a4f3138c6a9aed" providerId="LiveId" clId="{70601775-D4C9-4EEE-BEEC-A97988B7B0E2}" dt="2022-02-27T10:49:15.792" v="162" actId="700"/>
          <ac:spMkLst>
            <pc:docMk/>
            <pc:sldMk cId="1725287770" sldId="260"/>
            <ac:spMk id="3" creationId="{968E0174-0312-4259-A209-3C269EFEC56D}"/>
          </ac:spMkLst>
        </pc:spChg>
        <pc:spChg chg="add del">
          <ac:chgData name="Heidi Maria Karlsson" userId="52a4f3138c6a9aed" providerId="LiveId" clId="{70601775-D4C9-4EEE-BEEC-A97988B7B0E2}" dt="2022-02-27T10:51:27.882" v="181" actId="26606"/>
          <ac:spMkLst>
            <pc:docMk/>
            <pc:sldMk cId="1725287770" sldId="260"/>
            <ac:spMk id="15" creationId="{42A4FC2C-047E-45A5-965D-8E1E3BF09BC6}"/>
          </ac:spMkLst>
        </pc:spChg>
        <pc:spChg chg="add del">
          <ac:chgData name="Heidi Maria Karlsson" userId="52a4f3138c6a9aed" providerId="LiveId" clId="{70601775-D4C9-4EEE-BEEC-A97988B7B0E2}" dt="2022-02-27T10:57:09.769" v="215" actId="26606"/>
          <ac:spMkLst>
            <pc:docMk/>
            <pc:sldMk cId="1725287770" sldId="260"/>
            <ac:spMk id="16" creationId="{42A4FC2C-047E-45A5-965D-8E1E3BF09BC6}"/>
          </ac:spMkLst>
        </pc:spChg>
        <pc:spChg chg="add del">
          <ac:chgData name="Heidi Maria Karlsson" userId="52a4f3138c6a9aed" providerId="LiveId" clId="{70601775-D4C9-4EEE-BEEC-A97988B7B0E2}" dt="2022-02-27T10:52:25.669" v="183" actId="26606"/>
          <ac:spMkLst>
            <pc:docMk/>
            <pc:sldMk cId="1725287770" sldId="260"/>
            <ac:spMk id="17" creationId="{4676BFEE-E63A-42A3-87D5-FD65694B70BA}"/>
          </ac:spMkLst>
        </pc:spChg>
        <pc:spChg chg="add del">
          <ac:chgData name="Heidi Maria Karlsson" userId="52a4f3138c6a9aed" providerId="LiveId" clId="{70601775-D4C9-4EEE-BEEC-A97988B7B0E2}" dt="2022-02-27T10:51:06.507" v="175" actId="26606"/>
          <ac:spMkLst>
            <pc:docMk/>
            <pc:sldMk cId="1725287770" sldId="260"/>
            <ac:spMk id="18" creationId="{4676BFEE-E63A-42A3-87D5-FD65694B70BA}"/>
          </ac:spMkLst>
        </pc:spChg>
        <pc:spChg chg="add del">
          <ac:chgData name="Heidi Maria Karlsson" userId="52a4f3138c6a9aed" providerId="LiveId" clId="{70601775-D4C9-4EEE-BEEC-A97988B7B0E2}" dt="2022-02-27T10:56:03.131" v="200" actId="26606"/>
          <ac:spMkLst>
            <pc:docMk/>
            <pc:sldMk cId="1725287770" sldId="260"/>
            <ac:spMk id="21" creationId="{9A72E43A-2FC3-43A9-8E8E-0BF749E66E4F}"/>
          </ac:spMkLst>
        </pc:spChg>
        <pc:spChg chg="add del">
          <ac:chgData name="Heidi Maria Karlsson" userId="52a4f3138c6a9aed" providerId="LiveId" clId="{70601775-D4C9-4EEE-BEEC-A97988B7B0E2}" dt="2022-02-27T10:56:20.879" v="202" actId="26606"/>
          <ac:spMkLst>
            <pc:docMk/>
            <pc:sldMk cId="1725287770" sldId="260"/>
            <ac:spMk id="23" creationId="{42A4FC2C-047E-45A5-965D-8E1E3BF09BC6}"/>
          </ac:spMkLst>
        </pc:spChg>
        <pc:spChg chg="add del">
          <ac:chgData name="Heidi Maria Karlsson" userId="52a4f3138c6a9aed" providerId="LiveId" clId="{70601775-D4C9-4EEE-BEEC-A97988B7B0E2}" dt="2022-02-27T10:56:23.909" v="204" actId="26606"/>
          <ac:spMkLst>
            <pc:docMk/>
            <pc:sldMk cId="1725287770" sldId="260"/>
            <ac:spMk id="25" creationId="{4676BFEE-E63A-42A3-87D5-FD65694B70BA}"/>
          </ac:spMkLst>
        </pc:spChg>
        <pc:spChg chg="add del">
          <ac:chgData name="Heidi Maria Karlsson" userId="52a4f3138c6a9aed" providerId="LiveId" clId="{70601775-D4C9-4EEE-BEEC-A97988B7B0E2}" dt="2022-02-27T10:56:30.323" v="206" actId="26606"/>
          <ac:spMkLst>
            <pc:docMk/>
            <pc:sldMk cId="1725287770" sldId="260"/>
            <ac:spMk id="27" creationId="{42A4FC2C-047E-45A5-965D-8E1E3BF09BC6}"/>
          </ac:spMkLst>
        </pc:spChg>
        <pc:spChg chg="add del">
          <ac:chgData name="Heidi Maria Karlsson" userId="52a4f3138c6a9aed" providerId="LiveId" clId="{70601775-D4C9-4EEE-BEEC-A97988B7B0E2}" dt="2022-02-27T10:56:48.107" v="208" actId="26606"/>
          <ac:spMkLst>
            <pc:docMk/>
            <pc:sldMk cId="1725287770" sldId="260"/>
            <ac:spMk id="29" creationId="{9A72E43A-2FC3-43A9-8E8E-0BF749E66E4F}"/>
          </ac:spMkLst>
        </pc:spChg>
        <pc:spChg chg="add del">
          <ac:chgData name="Heidi Maria Karlsson" userId="52a4f3138c6a9aed" providerId="LiveId" clId="{70601775-D4C9-4EEE-BEEC-A97988B7B0E2}" dt="2022-02-27T10:56:50.524" v="210" actId="26606"/>
          <ac:spMkLst>
            <pc:docMk/>
            <pc:sldMk cId="1725287770" sldId="260"/>
            <ac:spMk id="31" creationId="{42A4FC2C-047E-45A5-965D-8E1E3BF09BC6}"/>
          </ac:spMkLst>
        </pc:spChg>
        <pc:spChg chg="add del">
          <ac:chgData name="Heidi Maria Karlsson" userId="52a4f3138c6a9aed" providerId="LiveId" clId="{70601775-D4C9-4EEE-BEEC-A97988B7B0E2}" dt="2022-02-27T10:56:52.859" v="212" actId="26606"/>
          <ac:spMkLst>
            <pc:docMk/>
            <pc:sldMk cId="1725287770" sldId="260"/>
            <ac:spMk id="33" creationId="{9A72E43A-2FC3-43A9-8E8E-0BF749E66E4F}"/>
          </ac:spMkLst>
        </pc:spChg>
        <pc:spChg chg="add del">
          <ac:chgData name="Heidi Maria Karlsson" userId="52a4f3138c6a9aed" providerId="LiveId" clId="{70601775-D4C9-4EEE-BEEC-A97988B7B0E2}" dt="2022-02-27T10:57:09.753" v="214" actId="26606"/>
          <ac:spMkLst>
            <pc:docMk/>
            <pc:sldMk cId="1725287770" sldId="260"/>
            <ac:spMk id="35" creationId="{42A4FC2C-047E-45A5-965D-8E1E3BF09BC6}"/>
          </ac:spMkLst>
        </pc:spChg>
        <pc:spChg chg="add">
          <ac:chgData name="Heidi Maria Karlsson" userId="52a4f3138c6a9aed" providerId="LiveId" clId="{70601775-D4C9-4EEE-BEEC-A97988B7B0E2}" dt="2022-02-27T10:57:09.769" v="215" actId="26606"/>
          <ac:spMkLst>
            <pc:docMk/>
            <pc:sldMk cId="1725287770" sldId="260"/>
            <ac:spMk id="37" creationId="{9A72E43A-2FC3-43A9-8E8E-0BF749E66E4F}"/>
          </ac:spMkLst>
        </pc:spChg>
        <pc:picChg chg="add mod ord">
          <ac:chgData name="Heidi Maria Karlsson" userId="52a4f3138c6a9aed" providerId="LiveId" clId="{70601775-D4C9-4EEE-BEEC-A97988B7B0E2}" dt="2022-02-27T10:57:09.769" v="215" actId="26606"/>
          <ac:picMkLst>
            <pc:docMk/>
            <pc:sldMk cId="1725287770" sldId="260"/>
            <ac:picMk id="5" creationId="{4021DFE7-2216-4AE5-B6B3-D6C4D35A1F04}"/>
          </ac:picMkLst>
        </pc:picChg>
        <pc:picChg chg="add mod ord modCrop">
          <ac:chgData name="Heidi Maria Karlsson" userId="52a4f3138c6a9aed" providerId="LiveId" clId="{70601775-D4C9-4EEE-BEEC-A97988B7B0E2}" dt="2022-02-27T10:57:09.769" v="215" actId="26606"/>
          <ac:picMkLst>
            <pc:docMk/>
            <pc:sldMk cId="1725287770" sldId="260"/>
            <ac:picMk id="7" creationId="{C61EEAB6-501A-44C7-806D-118D2BC913E9}"/>
          </ac:picMkLst>
        </pc:picChg>
        <pc:picChg chg="add mod ord">
          <ac:chgData name="Heidi Maria Karlsson" userId="52a4f3138c6a9aed" providerId="LiveId" clId="{70601775-D4C9-4EEE-BEEC-A97988B7B0E2}" dt="2022-02-27T10:57:09.769" v="215" actId="26606"/>
          <ac:picMkLst>
            <pc:docMk/>
            <pc:sldMk cId="1725287770" sldId="260"/>
            <ac:picMk id="9" creationId="{328E4A70-C773-4A6C-BF7D-F4773877677D}"/>
          </ac:picMkLst>
        </pc:picChg>
        <pc:picChg chg="add mod ord">
          <ac:chgData name="Heidi Maria Karlsson" userId="52a4f3138c6a9aed" providerId="LiveId" clId="{70601775-D4C9-4EEE-BEEC-A97988B7B0E2}" dt="2022-02-27T10:57:09.769" v="215" actId="26606"/>
          <ac:picMkLst>
            <pc:docMk/>
            <pc:sldMk cId="1725287770" sldId="260"/>
            <ac:picMk id="11" creationId="{FE8365BE-90B6-4EF8-A90A-19639464BCCF}"/>
          </ac:picMkLst>
        </pc:picChg>
        <pc:picChg chg="add mod ord">
          <ac:chgData name="Heidi Maria Karlsson" userId="52a4f3138c6a9aed" providerId="LiveId" clId="{70601775-D4C9-4EEE-BEEC-A97988B7B0E2}" dt="2022-02-27T10:57:09.769" v="215" actId="26606"/>
          <ac:picMkLst>
            <pc:docMk/>
            <pc:sldMk cId="1725287770" sldId="260"/>
            <ac:picMk id="13" creationId="{FDEBD18D-CCD1-4BFB-9891-2603147F27C9}"/>
          </ac:picMkLst>
        </pc:picChg>
      </pc:sldChg>
      <pc:sldChg chg="addSp delSp modSp new mod setBg modClrScheme delDesignElem chgLayout">
        <pc:chgData name="Heidi Maria Karlsson" userId="52a4f3138c6a9aed" providerId="LiveId" clId="{70601775-D4C9-4EEE-BEEC-A97988B7B0E2}" dt="2022-02-27T11:08:53.988" v="391" actId="20577"/>
        <pc:sldMkLst>
          <pc:docMk/>
          <pc:sldMk cId="1618335675" sldId="261"/>
        </pc:sldMkLst>
        <pc:spChg chg="add mod ord">
          <ac:chgData name="Heidi Maria Karlsson" userId="52a4f3138c6a9aed" providerId="LiveId" clId="{70601775-D4C9-4EEE-BEEC-A97988B7B0E2}" dt="2022-02-27T11:08:53.988" v="391" actId="20577"/>
          <ac:spMkLst>
            <pc:docMk/>
            <pc:sldMk cId="1618335675" sldId="261"/>
            <ac:spMk id="8" creationId="{134EF4F9-52ED-45E2-9525-E39D621193DC}"/>
          </ac:spMkLst>
        </pc:spChg>
        <pc:spChg chg="add del mod ord">
          <ac:chgData name="Heidi Maria Karlsson" userId="52a4f3138c6a9aed" providerId="LiveId" clId="{70601775-D4C9-4EEE-BEEC-A97988B7B0E2}" dt="2022-02-27T11:05:40.711" v="325" actId="478"/>
          <ac:spMkLst>
            <pc:docMk/>
            <pc:sldMk cId="1618335675" sldId="261"/>
            <ac:spMk id="9" creationId="{826EA904-D239-48B0-8F25-9986C1CAC0E3}"/>
          </ac:spMkLst>
        </pc:spChg>
        <pc:spChg chg="add del mod">
          <ac:chgData name="Heidi Maria Karlsson" userId="52a4f3138c6a9aed" providerId="LiveId" clId="{70601775-D4C9-4EEE-BEEC-A97988B7B0E2}" dt="2022-02-27T11:05:57.386" v="327" actId="478"/>
          <ac:spMkLst>
            <pc:docMk/>
            <pc:sldMk cId="1618335675" sldId="261"/>
            <ac:spMk id="11" creationId="{1B52B333-3688-465D-B53F-E9590118FF03}"/>
          </ac:spMkLst>
        </pc:spChg>
        <pc:spChg chg="add del">
          <ac:chgData name="Heidi Maria Karlsson" userId="52a4f3138c6a9aed" providerId="LiveId" clId="{70601775-D4C9-4EEE-BEEC-A97988B7B0E2}" dt="2022-02-27T11:02:56.732" v="277" actId="700"/>
          <ac:spMkLst>
            <pc:docMk/>
            <pc:sldMk cId="1618335675" sldId="261"/>
            <ac:spMk id="12" creationId="{42A4FC2C-047E-45A5-965D-8E1E3BF09BC6}"/>
          </ac:spMkLst>
        </pc:spChg>
        <pc:spChg chg="add">
          <ac:chgData name="Heidi Maria Karlsson" userId="52a4f3138c6a9aed" providerId="LiveId" clId="{70601775-D4C9-4EEE-BEEC-A97988B7B0E2}" dt="2022-02-27T11:05:08.086" v="320" actId="26606"/>
          <ac:spMkLst>
            <pc:docMk/>
            <pc:sldMk cId="1618335675" sldId="261"/>
            <ac:spMk id="14" creationId="{9A42C7B2-7BD6-433A-95AB-5AA4F44B5819}"/>
          </ac:spMkLst>
        </pc:spChg>
        <pc:spChg chg="add">
          <ac:chgData name="Heidi Maria Karlsson" userId="52a4f3138c6a9aed" providerId="LiveId" clId="{70601775-D4C9-4EEE-BEEC-A97988B7B0E2}" dt="2022-02-27T11:05:08.086" v="320" actId="26606"/>
          <ac:spMkLst>
            <pc:docMk/>
            <pc:sldMk cId="1618335675" sldId="261"/>
            <ac:spMk id="16" creationId="{0ADDB668-2CA4-4D2B-9C34-3487CA330BA8}"/>
          </ac:spMkLst>
        </pc:spChg>
        <pc:spChg chg="add">
          <ac:chgData name="Heidi Maria Karlsson" userId="52a4f3138c6a9aed" providerId="LiveId" clId="{70601775-D4C9-4EEE-BEEC-A97988B7B0E2}" dt="2022-02-27T11:05:08.086" v="320" actId="26606"/>
          <ac:spMkLst>
            <pc:docMk/>
            <pc:sldMk cId="1618335675" sldId="261"/>
            <ac:spMk id="18" creationId="{2568BC19-F052-4108-93E1-6A3D1DEC072F}"/>
          </ac:spMkLst>
        </pc:spChg>
        <pc:spChg chg="add">
          <ac:chgData name="Heidi Maria Karlsson" userId="52a4f3138c6a9aed" providerId="LiveId" clId="{70601775-D4C9-4EEE-BEEC-A97988B7B0E2}" dt="2022-02-27T11:05:08.086" v="320" actId="26606"/>
          <ac:spMkLst>
            <pc:docMk/>
            <pc:sldMk cId="1618335675" sldId="261"/>
            <ac:spMk id="20" creationId="{D5FD337D-4D6B-4C8B-B6F5-121097E09881}"/>
          </ac:spMkLst>
        </pc:spChg>
        <pc:picChg chg="add mod ord">
          <ac:chgData name="Heidi Maria Karlsson" userId="52a4f3138c6a9aed" providerId="LiveId" clId="{70601775-D4C9-4EEE-BEEC-A97988B7B0E2}" dt="2022-02-27T11:05:08.086" v="320" actId="26606"/>
          <ac:picMkLst>
            <pc:docMk/>
            <pc:sldMk cId="1618335675" sldId="261"/>
            <ac:picMk id="3" creationId="{00EC4BBD-C723-4D9C-9CD2-E1739D7084A3}"/>
          </ac:picMkLst>
        </pc:picChg>
        <pc:picChg chg="add mod">
          <ac:chgData name="Heidi Maria Karlsson" userId="52a4f3138c6a9aed" providerId="LiveId" clId="{70601775-D4C9-4EEE-BEEC-A97988B7B0E2}" dt="2022-02-27T11:05:08.086" v="320" actId="26606"/>
          <ac:picMkLst>
            <pc:docMk/>
            <pc:sldMk cId="1618335675" sldId="261"/>
            <ac:picMk id="5" creationId="{2554CE52-B0CA-4EE8-918F-97029BD9F781}"/>
          </ac:picMkLst>
        </pc:picChg>
        <pc:picChg chg="add mod ord">
          <ac:chgData name="Heidi Maria Karlsson" userId="52a4f3138c6a9aed" providerId="LiveId" clId="{70601775-D4C9-4EEE-BEEC-A97988B7B0E2}" dt="2022-02-27T11:05:08.086" v="320" actId="26606"/>
          <ac:picMkLst>
            <pc:docMk/>
            <pc:sldMk cId="1618335675" sldId="261"/>
            <ac:picMk id="7" creationId="{AB4EC512-FABA-4080-BCD7-B51E411CD858}"/>
          </ac:picMkLst>
        </pc:picChg>
      </pc:sldChg>
      <pc:sldChg chg="addSp delSp modSp new mod setBg delDesignElem">
        <pc:chgData name="Heidi Maria Karlsson" userId="52a4f3138c6a9aed" providerId="LiveId" clId="{70601775-D4C9-4EEE-BEEC-A97988B7B0E2}" dt="2022-02-27T11:16:39.116" v="415" actId="26606"/>
        <pc:sldMkLst>
          <pc:docMk/>
          <pc:sldMk cId="321052589" sldId="262"/>
        </pc:sldMkLst>
        <pc:spChg chg="mod ord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2" creationId="{9553BCB0-F3D9-4129-85DE-F55A60B04176}"/>
          </ac:spMkLst>
        </pc:spChg>
        <pc:spChg chg="del">
          <ac:chgData name="Heidi Maria Karlsson" userId="52a4f3138c6a9aed" providerId="LiveId" clId="{70601775-D4C9-4EEE-BEEC-A97988B7B0E2}" dt="2022-02-27T11:09:49.603" v="392" actId="931"/>
          <ac:spMkLst>
            <pc:docMk/>
            <pc:sldMk cId="321052589" sldId="262"/>
            <ac:spMk id="3" creationId="{5850D610-D9FE-4754-99C1-9D2975DAEEDC}"/>
          </ac:spMkLst>
        </pc:spChg>
        <pc:spChg chg="add del mod">
          <ac:chgData name="Heidi Maria Karlsson" userId="52a4f3138c6a9aed" providerId="LiveId" clId="{70601775-D4C9-4EEE-BEEC-A97988B7B0E2}" dt="2022-02-27T11:13:47.220" v="404"/>
          <ac:spMkLst>
            <pc:docMk/>
            <pc:sldMk cId="321052589" sldId="262"/>
            <ac:spMk id="10" creationId="{5254623E-7DAB-4327-9AA6-4126216641C7}"/>
          </ac:spMkLst>
        </pc:spChg>
        <pc:spChg chg="add del mod">
          <ac:chgData name="Heidi Maria Karlsson" userId="52a4f3138c6a9aed" providerId="LiveId" clId="{70601775-D4C9-4EEE-BEEC-A97988B7B0E2}" dt="2022-02-27T11:13:57.185" v="405" actId="478"/>
          <ac:spMkLst>
            <pc:docMk/>
            <pc:sldMk cId="321052589" sldId="262"/>
            <ac:spMk id="11" creationId="{E44A5B73-ED9B-4653-9337-3D8980837D1F}"/>
          </ac:spMkLst>
        </pc:spChg>
        <pc:spChg chg="add del mod">
          <ac:chgData name="Heidi Maria Karlsson" userId="52a4f3138c6a9aed" providerId="LiveId" clId="{70601775-D4C9-4EEE-BEEC-A97988B7B0E2}" dt="2022-02-27T11:13:47.220" v="404"/>
          <ac:spMkLst>
            <pc:docMk/>
            <pc:sldMk cId="321052589" sldId="262"/>
            <ac:spMk id="13" creationId="{784FE1E3-4312-4E34-897F-3809ED734E41}"/>
          </ac:spMkLst>
        </pc:spChg>
        <pc:spChg chg="add del">
          <ac:chgData name="Heidi Maria Karlsson" userId="52a4f3138c6a9aed" providerId="LiveId" clId="{70601775-D4C9-4EEE-BEEC-A97988B7B0E2}" dt="2022-02-27T11:13:23.543" v="402" actId="26606"/>
          <ac:spMkLst>
            <pc:docMk/>
            <pc:sldMk cId="321052589" sldId="262"/>
            <ac:spMk id="16" creationId="{9A42C7B2-7BD6-433A-95AB-5AA4F44B5819}"/>
          </ac:spMkLst>
        </pc:spChg>
        <pc:spChg chg="add del">
          <ac:chgData name="Heidi Maria Karlsson" userId="52a4f3138c6a9aed" providerId="LiveId" clId="{70601775-D4C9-4EEE-BEEC-A97988B7B0E2}" dt="2022-02-27T11:13:23.543" v="402" actId="26606"/>
          <ac:spMkLst>
            <pc:docMk/>
            <pc:sldMk cId="321052589" sldId="262"/>
            <ac:spMk id="18" creationId="{0ADDB668-2CA4-4D2B-9C34-3487CA330BA8}"/>
          </ac:spMkLst>
        </pc:spChg>
        <pc:spChg chg="add del">
          <ac:chgData name="Heidi Maria Karlsson" userId="52a4f3138c6a9aed" providerId="LiveId" clId="{70601775-D4C9-4EEE-BEEC-A97988B7B0E2}" dt="2022-02-27T11:15:27.053" v="409" actId="26606"/>
          <ac:spMkLst>
            <pc:docMk/>
            <pc:sldMk cId="321052589" sldId="262"/>
            <ac:spMk id="19" creationId="{B7B42F36-B3C1-4247-AF36-090F0134ED59}"/>
          </ac:spMkLst>
        </pc:spChg>
        <pc:spChg chg="add del">
          <ac:chgData name="Heidi Maria Karlsson" userId="52a4f3138c6a9aed" providerId="LiveId" clId="{70601775-D4C9-4EEE-BEEC-A97988B7B0E2}" dt="2022-02-27T11:13:23.543" v="402" actId="26606"/>
          <ac:spMkLst>
            <pc:docMk/>
            <pc:sldMk cId="321052589" sldId="262"/>
            <ac:spMk id="20" creationId="{2568BC19-F052-4108-93E1-6A3D1DEC072F}"/>
          </ac:spMkLst>
        </pc:spChg>
        <pc:spChg chg="add del">
          <ac:chgData name="Heidi Maria Karlsson" userId="52a4f3138c6a9aed" providerId="LiveId" clId="{70601775-D4C9-4EEE-BEEC-A97988B7B0E2}" dt="2022-02-27T11:15:27.053" v="409" actId="26606"/>
          <ac:spMkLst>
            <pc:docMk/>
            <pc:sldMk cId="321052589" sldId="262"/>
            <ac:spMk id="21" creationId="{FEF131A2-E574-4D95-A322-C5FF0B64E821}"/>
          </ac:spMkLst>
        </pc:spChg>
        <pc:spChg chg="add del">
          <ac:chgData name="Heidi Maria Karlsson" userId="52a4f3138c6a9aed" providerId="LiveId" clId="{70601775-D4C9-4EEE-BEEC-A97988B7B0E2}" dt="2022-02-27T11:13:23.543" v="402" actId="26606"/>
          <ac:spMkLst>
            <pc:docMk/>
            <pc:sldMk cId="321052589" sldId="262"/>
            <ac:spMk id="22" creationId="{D5FD337D-4D6B-4C8B-B6F5-121097E09881}"/>
          </ac:spMkLst>
        </pc:spChg>
        <pc:spChg chg="add del">
          <ac:chgData name="Heidi Maria Karlsson" userId="52a4f3138c6a9aed" providerId="LiveId" clId="{70601775-D4C9-4EEE-BEEC-A97988B7B0E2}" dt="2022-02-27T11:15:27.053" v="409" actId="26606"/>
          <ac:spMkLst>
            <pc:docMk/>
            <pc:sldMk cId="321052589" sldId="262"/>
            <ac:spMk id="23" creationId="{696B4F8D-F261-41C2-B0A1-B0899F667F0C}"/>
          </ac:spMkLst>
        </pc:spChg>
        <pc:spChg chg="add del">
          <ac:chgData name="Heidi Maria Karlsson" userId="52a4f3138c6a9aed" providerId="LiveId" clId="{70601775-D4C9-4EEE-BEEC-A97988B7B0E2}" dt="2022-02-27T11:15:27.053" v="409" actId="26606"/>
          <ac:spMkLst>
            <pc:docMk/>
            <pc:sldMk cId="321052589" sldId="262"/>
            <ac:spMk id="25" creationId="{A3C7563A-4B20-4E0B-8548-374928B55F30}"/>
          </ac:spMkLst>
        </pc:spChg>
        <pc:spChg chg="add del">
          <ac:chgData name="Heidi Maria Karlsson" userId="52a4f3138c6a9aed" providerId="LiveId" clId="{70601775-D4C9-4EEE-BEEC-A97988B7B0E2}" dt="2022-02-27T11:13:23.496" v="401" actId="26606"/>
          <ac:spMkLst>
            <pc:docMk/>
            <pc:sldMk cId="321052589" sldId="262"/>
            <ac:spMk id="27" creationId="{71A784BF-09DB-448D-99FC-B49DFC6605D5}"/>
          </ac:spMkLst>
        </pc:spChg>
        <pc:spChg chg="add del">
          <ac:chgData name="Heidi Maria Karlsson" userId="52a4f3138c6a9aed" providerId="LiveId" clId="{70601775-D4C9-4EEE-BEEC-A97988B7B0E2}" dt="2022-02-27T11:15:48.833" v="411" actId="26606"/>
          <ac:spMkLst>
            <pc:docMk/>
            <pc:sldMk cId="321052589" sldId="262"/>
            <ac:spMk id="28" creationId="{439BCA50-5C8B-4034-853C-B29176644ED3}"/>
          </ac:spMkLst>
        </pc:spChg>
        <pc:spChg chg="add del">
          <ac:chgData name="Heidi Maria Karlsson" userId="52a4f3138c6a9aed" providerId="LiveId" clId="{70601775-D4C9-4EEE-BEEC-A97988B7B0E2}" dt="2022-02-27T11:13:23.496" v="401" actId="26606"/>
          <ac:spMkLst>
            <pc:docMk/>
            <pc:sldMk cId="321052589" sldId="262"/>
            <ac:spMk id="29" creationId="{917859B3-4C91-478D-929D-BB6433F90849}"/>
          </ac:spMkLst>
        </pc:spChg>
        <pc:spChg chg="add del">
          <ac:chgData name="Heidi Maria Karlsson" userId="52a4f3138c6a9aed" providerId="LiveId" clId="{70601775-D4C9-4EEE-BEEC-A97988B7B0E2}" dt="2022-02-27T11:13:23.496" v="401" actId="26606"/>
          <ac:spMkLst>
            <pc:docMk/>
            <pc:sldMk cId="321052589" sldId="262"/>
            <ac:spMk id="31" creationId="{6283FBD2-A663-469F-855C-06D86E3C1161}"/>
          </ac:spMkLst>
        </pc:spChg>
        <pc:spChg chg="add del">
          <ac:chgData name="Heidi Maria Karlsson" userId="52a4f3138c6a9aed" providerId="LiveId" clId="{70601775-D4C9-4EEE-BEEC-A97988B7B0E2}" dt="2022-02-27T11:13:23.496" v="401" actId="26606"/>
          <ac:spMkLst>
            <pc:docMk/>
            <pc:sldMk cId="321052589" sldId="262"/>
            <ac:spMk id="33" creationId="{8A1279FC-7441-4E55-B082-2774E6316482}"/>
          </ac:spMkLst>
        </pc:spChg>
        <pc:spChg chg="add del">
          <ac:chgData name="Heidi Maria Karlsson" userId="52a4f3138c6a9aed" providerId="LiveId" clId="{70601775-D4C9-4EEE-BEEC-A97988B7B0E2}" dt="2022-02-27T11:13:47.220" v="404"/>
          <ac:spMkLst>
            <pc:docMk/>
            <pc:sldMk cId="321052589" sldId="262"/>
            <ac:spMk id="35" creationId="{A6B42B9F-F674-4D7F-AEFD-F5DC47A70952}"/>
          </ac:spMkLst>
        </pc:spChg>
        <pc:spChg chg="add del">
          <ac:chgData name="Heidi Maria Karlsson" userId="52a4f3138c6a9aed" providerId="LiveId" clId="{70601775-D4C9-4EEE-BEEC-A97988B7B0E2}" dt="2022-02-27T11:13:47.220" v="404"/>
          <ac:spMkLst>
            <pc:docMk/>
            <pc:sldMk cId="321052589" sldId="262"/>
            <ac:spMk id="36" creationId="{E677BBB0-8A66-4619-B31B-5097655C5FF2}"/>
          </ac:spMkLst>
        </pc:spChg>
        <pc:spChg chg="add del">
          <ac:chgData name="Heidi Maria Karlsson" userId="52a4f3138c6a9aed" providerId="LiveId" clId="{70601775-D4C9-4EEE-BEEC-A97988B7B0E2}" dt="2022-02-27T11:13:47.220" v="404"/>
          <ac:spMkLst>
            <pc:docMk/>
            <pc:sldMk cId="321052589" sldId="262"/>
            <ac:spMk id="37" creationId="{FB56C437-7CF8-4D2B-8C62-6F9CEA5611FA}"/>
          </ac:spMkLst>
        </pc:spChg>
        <pc:spChg chg="add del">
          <ac:chgData name="Heidi Maria Karlsson" userId="52a4f3138c6a9aed" providerId="LiveId" clId="{70601775-D4C9-4EEE-BEEC-A97988B7B0E2}" dt="2022-02-27T11:13:47.220" v="404"/>
          <ac:spMkLst>
            <pc:docMk/>
            <pc:sldMk cId="321052589" sldId="262"/>
            <ac:spMk id="38" creationId="{288F414E-1A16-495F-8EF5-F55A4207EE48}"/>
          </ac:spMkLst>
        </pc:spChg>
        <pc:spChg chg="add del">
          <ac:chgData name="Heidi Maria Karlsson" userId="52a4f3138c6a9aed" providerId="LiveId" clId="{70601775-D4C9-4EEE-BEEC-A97988B7B0E2}" dt="2022-02-27T11:15:52.365" v="413" actId="26606"/>
          <ac:spMkLst>
            <pc:docMk/>
            <pc:sldMk cId="321052589" sldId="262"/>
            <ac:spMk id="39" creationId="{E30408B7-02B2-4EC4-8EE8-B53E74642A86}"/>
          </ac:spMkLst>
        </pc:spChg>
        <pc:spChg chg="add del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44" creationId="{7E734232-46A8-4884-9A59-B7E3BA4BC313}"/>
          </ac:spMkLst>
        </pc:spChg>
        <pc:spChg chg="add del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45" creationId="{D346B8D2-3218-41A5-B817-9ABFB108C6DA}"/>
          </ac:spMkLst>
        </pc:spChg>
        <pc:spChg chg="add del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46" creationId="{88D6B9EF-FF47-487C-8B82-F9F2B9A54AD6}"/>
          </ac:spMkLst>
        </pc:spChg>
        <pc:spChg chg="add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51" creationId="{B7B42F36-B3C1-4247-AF36-090F0134ED59}"/>
          </ac:spMkLst>
        </pc:spChg>
        <pc:spChg chg="add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53" creationId="{FEF131A2-E574-4D95-A322-C5FF0B64E821}"/>
          </ac:spMkLst>
        </pc:spChg>
        <pc:spChg chg="add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55" creationId="{696B4F8D-F261-41C2-B0A1-B0899F667F0C}"/>
          </ac:spMkLst>
        </pc:spChg>
        <pc:spChg chg="add">
          <ac:chgData name="Heidi Maria Karlsson" userId="52a4f3138c6a9aed" providerId="LiveId" clId="{70601775-D4C9-4EEE-BEEC-A97988B7B0E2}" dt="2022-02-27T11:16:39.116" v="415" actId="26606"/>
          <ac:spMkLst>
            <pc:docMk/>
            <pc:sldMk cId="321052589" sldId="262"/>
            <ac:spMk id="57" creationId="{A3C7563A-4B20-4E0B-8548-374928B55F30}"/>
          </ac:spMkLst>
        </pc:spChg>
        <pc:grpChg chg="add del">
          <ac:chgData name="Heidi Maria Karlsson" userId="52a4f3138c6a9aed" providerId="LiveId" clId="{70601775-D4C9-4EEE-BEEC-A97988B7B0E2}" dt="2022-02-27T11:15:48.833" v="411" actId="26606"/>
          <ac:grpSpMkLst>
            <pc:docMk/>
            <pc:sldMk cId="321052589" sldId="262"/>
            <ac:grpSpMk id="30" creationId="{CB018903-3549-4A3B-A9DF-B26757CAA9C6}"/>
          </ac:grpSpMkLst>
        </pc:grpChg>
        <pc:grpChg chg="add del">
          <ac:chgData name="Heidi Maria Karlsson" userId="52a4f3138c6a9aed" providerId="LiveId" clId="{70601775-D4C9-4EEE-BEEC-A97988B7B0E2}" dt="2022-02-27T11:15:52.365" v="413" actId="26606"/>
          <ac:grpSpMkLst>
            <pc:docMk/>
            <pc:sldMk cId="321052589" sldId="262"/>
            <ac:grpSpMk id="40" creationId="{3CA30F3A-949D-4014-A5BD-809F81E84132}"/>
          </ac:grpSpMkLst>
        </pc:grpChg>
        <pc:picChg chg="add mod ord">
          <ac:chgData name="Heidi Maria Karlsson" userId="52a4f3138c6a9aed" providerId="LiveId" clId="{70601775-D4C9-4EEE-BEEC-A97988B7B0E2}" dt="2022-02-27T11:16:39.116" v="415" actId="26606"/>
          <ac:picMkLst>
            <pc:docMk/>
            <pc:sldMk cId="321052589" sldId="262"/>
            <ac:picMk id="5" creationId="{3BB5769C-67EE-4566-AAD1-C013010D862E}"/>
          </ac:picMkLst>
        </pc:picChg>
        <pc:picChg chg="add mod ord">
          <ac:chgData name="Heidi Maria Karlsson" userId="52a4f3138c6a9aed" providerId="LiveId" clId="{70601775-D4C9-4EEE-BEEC-A97988B7B0E2}" dt="2022-02-27T11:16:39.116" v="415" actId="26606"/>
          <ac:picMkLst>
            <pc:docMk/>
            <pc:sldMk cId="321052589" sldId="262"/>
            <ac:picMk id="7" creationId="{C73FC092-8B77-4F14-89FE-3CA1275271AA}"/>
          </ac:picMkLst>
        </pc:picChg>
        <pc:picChg chg="add mod ord">
          <ac:chgData name="Heidi Maria Karlsson" userId="52a4f3138c6a9aed" providerId="LiveId" clId="{70601775-D4C9-4EEE-BEEC-A97988B7B0E2}" dt="2022-02-27T11:16:39.116" v="415" actId="26606"/>
          <ac:picMkLst>
            <pc:docMk/>
            <pc:sldMk cId="321052589" sldId="262"/>
            <ac:picMk id="9" creationId="{76C8DFFB-F6EA-4840-B7F1-57CE0D86411C}"/>
          </ac:picMkLst>
        </pc:picChg>
        <pc:cxnChg chg="add del">
          <ac:chgData name="Heidi Maria Karlsson" userId="52a4f3138c6a9aed" providerId="LiveId" clId="{70601775-D4C9-4EEE-BEEC-A97988B7B0E2}" dt="2022-02-27T11:15:52.403" v="414" actId="26606"/>
          <ac:cxnSpMkLst>
            <pc:docMk/>
            <pc:sldMk cId="321052589" sldId="262"/>
            <ac:cxnSpMk id="14" creationId="{60188E89-AF78-40F6-B787-E9BD9C625686}"/>
          </ac:cxnSpMkLst>
        </pc:cxnChg>
      </pc:sldChg>
      <pc:sldChg chg="addSp delSp modSp new mod setBg">
        <pc:chgData name="Heidi Maria Karlsson" userId="52a4f3138c6a9aed" providerId="LiveId" clId="{70601775-D4C9-4EEE-BEEC-A97988B7B0E2}" dt="2022-02-27T11:24:31.268" v="481" actId="20577"/>
        <pc:sldMkLst>
          <pc:docMk/>
          <pc:sldMk cId="1807121535" sldId="263"/>
        </pc:sldMkLst>
        <pc:spChg chg="mod">
          <ac:chgData name="Heidi Maria Karlsson" userId="52a4f3138c6a9aed" providerId="LiveId" clId="{70601775-D4C9-4EEE-BEEC-A97988B7B0E2}" dt="2022-02-27T11:23:25.980" v="457" actId="26606"/>
          <ac:spMkLst>
            <pc:docMk/>
            <pc:sldMk cId="1807121535" sldId="263"/>
            <ac:spMk id="2" creationId="{C42D275B-D390-496C-8390-D1E4FB630D70}"/>
          </ac:spMkLst>
        </pc:spChg>
        <pc:spChg chg="del">
          <ac:chgData name="Heidi Maria Karlsson" userId="52a4f3138c6a9aed" providerId="LiveId" clId="{70601775-D4C9-4EEE-BEEC-A97988B7B0E2}" dt="2022-02-27T11:20:46.160" v="448" actId="931"/>
          <ac:spMkLst>
            <pc:docMk/>
            <pc:sldMk cId="1807121535" sldId="263"/>
            <ac:spMk id="3" creationId="{1496C038-E628-487E-8BFD-115AC2931B4E}"/>
          </ac:spMkLst>
        </pc:spChg>
        <pc:spChg chg="add mod">
          <ac:chgData name="Heidi Maria Karlsson" userId="52a4f3138c6a9aed" providerId="LiveId" clId="{70601775-D4C9-4EEE-BEEC-A97988B7B0E2}" dt="2022-02-27T11:24:31.268" v="481" actId="20577"/>
          <ac:spMkLst>
            <pc:docMk/>
            <pc:sldMk cId="1807121535" sldId="263"/>
            <ac:spMk id="14" creationId="{E705A0DD-CCB6-4441-8D7B-DAC8171A1CEB}"/>
          </ac:spMkLst>
        </pc:spChg>
        <pc:spChg chg="add">
          <ac:chgData name="Heidi Maria Karlsson" userId="52a4f3138c6a9aed" providerId="LiveId" clId="{70601775-D4C9-4EEE-BEEC-A97988B7B0E2}" dt="2022-02-27T11:23:25.980" v="457" actId="26606"/>
          <ac:spMkLst>
            <pc:docMk/>
            <pc:sldMk cId="1807121535" sldId="263"/>
            <ac:spMk id="16" creationId="{928F64C6-FE22-4FC1-A763-DFCC514811BD}"/>
          </ac:spMkLst>
        </pc:spChg>
        <pc:picChg chg="add mod ord">
          <ac:chgData name="Heidi Maria Karlsson" userId="52a4f3138c6a9aed" providerId="LiveId" clId="{70601775-D4C9-4EEE-BEEC-A97988B7B0E2}" dt="2022-02-27T11:23:25.980" v="457" actId="26606"/>
          <ac:picMkLst>
            <pc:docMk/>
            <pc:sldMk cId="1807121535" sldId="263"/>
            <ac:picMk id="5" creationId="{7C40FB64-6E7D-4FC9-969F-264FB2A1B9B0}"/>
          </ac:picMkLst>
        </pc:picChg>
        <pc:picChg chg="add mod">
          <ac:chgData name="Heidi Maria Karlsson" userId="52a4f3138c6a9aed" providerId="LiveId" clId="{70601775-D4C9-4EEE-BEEC-A97988B7B0E2}" dt="2022-02-27T11:23:25.980" v="457" actId="26606"/>
          <ac:picMkLst>
            <pc:docMk/>
            <pc:sldMk cId="1807121535" sldId="263"/>
            <ac:picMk id="7" creationId="{2861630B-574E-4D44-A3D5-CD61C955F75B}"/>
          </ac:picMkLst>
        </pc:picChg>
        <pc:picChg chg="add mod ord">
          <ac:chgData name="Heidi Maria Karlsson" userId="52a4f3138c6a9aed" providerId="LiveId" clId="{70601775-D4C9-4EEE-BEEC-A97988B7B0E2}" dt="2022-02-27T11:23:25.980" v="457" actId="26606"/>
          <ac:picMkLst>
            <pc:docMk/>
            <pc:sldMk cId="1807121535" sldId="263"/>
            <ac:picMk id="9" creationId="{C0E3A020-C7BE-44D3-9D0F-8D05398A5FF8}"/>
          </ac:picMkLst>
        </pc:picChg>
        <pc:picChg chg="add mod">
          <ac:chgData name="Heidi Maria Karlsson" userId="52a4f3138c6a9aed" providerId="LiveId" clId="{70601775-D4C9-4EEE-BEEC-A97988B7B0E2}" dt="2022-02-27T11:23:25.980" v="457" actId="26606"/>
          <ac:picMkLst>
            <pc:docMk/>
            <pc:sldMk cId="1807121535" sldId="263"/>
            <ac:picMk id="11" creationId="{C4727B48-0172-45E3-8B27-FA87F1DFA39B}"/>
          </ac:picMkLst>
        </pc:picChg>
        <pc:cxnChg chg="add">
          <ac:chgData name="Heidi Maria Karlsson" userId="52a4f3138c6a9aed" providerId="LiveId" clId="{70601775-D4C9-4EEE-BEEC-A97988B7B0E2}" dt="2022-02-27T11:23:25.980" v="457" actId="26606"/>
          <ac:cxnSpMkLst>
            <pc:docMk/>
            <pc:sldMk cId="1807121535" sldId="263"/>
            <ac:cxnSpMk id="18" creationId="{5C34627B-48E6-4F4D-B843-97717A86B490}"/>
          </ac:cxnSpMkLst>
        </pc:cxnChg>
      </pc:sldChg>
      <pc:sldChg chg="addSp delSp modSp add mod setBg delDesignElem">
        <pc:chgData name="Heidi Maria Karlsson" userId="52a4f3138c6a9aed" providerId="LiveId" clId="{70601775-D4C9-4EEE-BEEC-A97988B7B0E2}" dt="2022-02-27T11:25:49.853" v="492" actId="26606"/>
        <pc:sldMkLst>
          <pc:docMk/>
          <pc:sldMk cId="2842135722" sldId="264"/>
        </pc:sldMkLst>
        <pc:spChg chg="add">
          <ac:chgData name="Heidi Maria Karlsson" userId="52a4f3138c6a9aed" providerId="LiveId" clId="{70601775-D4C9-4EEE-BEEC-A97988B7B0E2}" dt="2022-02-27T11:25:49.853" v="492" actId="26606"/>
          <ac:spMkLst>
            <pc:docMk/>
            <pc:sldMk cId="2842135722" sldId="264"/>
            <ac:spMk id="15" creationId="{FABB624F-BF77-4AE1-B71D-2D681D4731B8}"/>
          </ac:spMkLst>
        </pc:spChg>
        <pc:spChg chg="del">
          <ac:chgData name="Heidi Maria Karlsson" userId="52a4f3138c6a9aed" providerId="LiveId" clId="{70601775-D4C9-4EEE-BEEC-A97988B7B0E2}" dt="2022-02-27T11:24:55.797" v="483"/>
          <ac:spMkLst>
            <pc:docMk/>
            <pc:sldMk cId="2842135722" sldId="264"/>
            <ac:spMk id="37" creationId="{9A72E43A-2FC3-43A9-8E8E-0BF749E66E4F}"/>
          </ac:spMkLst>
        </pc:spChg>
        <pc:picChg chg="add mod">
          <ac:chgData name="Heidi Maria Karlsson" userId="52a4f3138c6a9aed" providerId="LiveId" clId="{70601775-D4C9-4EEE-BEEC-A97988B7B0E2}" dt="2022-02-27T11:25:49.853" v="492" actId="26606"/>
          <ac:picMkLst>
            <pc:docMk/>
            <pc:sldMk cId="2842135722" sldId="264"/>
            <ac:picMk id="3" creationId="{4496AD4E-248A-4534-87DB-6DB0F1E7827D}"/>
          </ac:picMkLst>
        </pc:picChg>
        <pc:picChg chg="del">
          <ac:chgData name="Heidi Maria Karlsson" userId="52a4f3138c6a9aed" providerId="LiveId" clId="{70601775-D4C9-4EEE-BEEC-A97988B7B0E2}" dt="2022-02-27T11:25:02.596" v="484" actId="478"/>
          <ac:picMkLst>
            <pc:docMk/>
            <pc:sldMk cId="2842135722" sldId="264"/>
            <ac:picMk id="5" creationId="{4021DFE7-2216-4AE5-B6B3-D6C4D35A1F04}"/>
          </ac:picMkLst>
        </pc:picChg>
        <pc:picChg chg="add mod">
          <ac:chgData name="Heidi Maria Karlsson" userId="52a4f3138c6a9aed" providerId="LiveId" clId="{70601775-D4C9-4EEE-BEEC-A97988B7B0E2}" dt="2022-02-27T11:25:49.853" v="492" actId="26606"/>
          <ac:picMkLst>
            <pc:docMk/>
            <pc:sldMk cId="2842135722" sldId="264"/>
            <ac:picMk id="6" creationId="{C7004683-D922-4367-B4F9-5A5C6F299745}"/>
          </ac:picMkLst>
        </pc:picChg>
        <pc:picChg chg="del">
          <ac:chgData name="Heidi Maria Karlsson" userId="52a4f3138c6a9aed" providerId="LiveId" clId="{70601775-D4C9-4EEE-BEEC-A97988B7B0E2}" dt="2022-02-27T11:25:02.596" v="484" actId="478"/>
          <ac:picMkLst>
            <pc:docMk/>
            <pc:sldMk cId="2842135722" sldId="264"/>
            <ac:picMk id="7" creationId="{C61EEAB6-501A-44C7-806D-118D2BC913E9}"/>
          </ac:picMkLst>
        </pc:picChg>
        <pc:picChg chg="del">
          <ac:chgData name="Heidi Maria Karlsson" userId="52a4f3138c6a9aed" providerId="LiveId" clId="{70601775-D4C9-4EEE-BEEC-A97988B7B0E2}" dt="2022-02-27T11:25:02.596" v="484" actId="478"/>
          <ac:picMkLst>
            <pc:docMk/>
            <pc:sldMk cId="2842135722" sldId="264"/>
            <ac:picMk id="9" creationId="{328E4A70-C773-4A6C-BF7D-F4773877677D}"/>
          </ac:picMkLst>
        </pc:picChg>
        <pc:picChg chg="add mod">
          <ac:chgData name="Heidi Maria Karlsson" userId="52a4f3138c6a9aed" providerId="LiveId" clId="{70601775-D4C9-4EEE-BEEC-A97988B7B0E2}" dt="2022-02-27T11:25:49.853" v="492" actId="26606"/>
          <ac:picMkLst>
            <pc:docMk/>
            <pc:sldMk cId="2842135722" sldId="264"/>
            <ac:picMk id="10" creationId="{702F7CE4-F080-4F24-8725-FCD3EC2D6A8B}"/>
          </ac:picMkLst>
        </pc:picChg>
        <pc:picChg chg="del">
          <ac:chgData name="Heidi Maria Karlsson" userId="52a4f3138c6a9aed" providerId="LiveId" clId="{70601775-D4C9-4EEE-BEEC-A97988B7B0E2}" dt="2022-02-27T11:25:02.596" v="484" actId="478"/>
          <ac:picMkLst>
            <pc:docMk/>
            <pc:sldMk cId="2842135722" sldId="264"/>
            <ac:picMk id="11" creationId="{FE8365BE-90B6-4EF8-A90A-19639464BCCF}"/>
          </ac:picMkLst>
        </pc:picChg>
        <pc:picChg chg="del">
          <ac:chgData name="Heidi Maria Karlsson" userId="52a4f3138c6a9aed" providerId="LiveId" clId="{70601775-D4C9-4EEE-BEEC-A97988B7B0E2}" dt="2022-02-27T11:25:02.596" v="484" actId="478"/>
          <ac:picMkLst>
            <pc:docMk/>
            <pc:sldMk cId="2842135722" sldId="264"/>
            <ac:picMk id="13" creationId="{FDEBD18D-CCD1-4BFB-9891-2603147F27C9}"/>
          </ac:picMkLst>
        </pc:picChg>
      </pc:sldChg>
      <pc:sldChg chg="addSp delSp modSp new mod ord setBg">
        <pc:chgData name="Heidi Maria Karlsson" userId="52a4f3138c6a9aed" providerId="LiveId" clId="{70601775-D4C9-4EEE-BEEC-A97988B7B0E2}" dt="2022-02-27T12:01:42.810" v="821" actId="20577"/>
        <pc:sldMkLst>
          <pc:docMk/>
          <pc:sldMk cId="2968628614" sldId="265"/>
        </pc:sldMkLst>
        <pc:spChg chg="mod">
          <ac:chgData name="Heidi Maria Karlsson" userId="52a4f3138c6a9aed" providerId="LiveId" clId="{70601775-D4C9-4EEE-BEEC-A97988B7B0E2}" dt="2022-02-27T11:30:34.900" v="533" actId="26606"/>
          <ac:spMkLst>
            <pc:docMk/>
            <pc:sldMk cId="2968628614" sldId="265"/>
            <ac:spMk id="2" creationId="{D748F57B-4254-4326-A28E-C85464A69690}"/>
          </ac:spMkLst>
        </pc:spChg>
        <pc:spChg chg="del">
          <ac:chgData name="Heidi Maria Karlsson" userId="52a4f3138c6a9aed" providerId="LiveId" clId="{70601775-D4C9-4EEE-BEEC-A97988B7B0E2}" dt="2022-02-27T11:29:54.194" v="522" actId="931"/>
          <ac:spMkLst>
            <pc:docMk/>
            <pc:sldMk cId="2968628614" sldId="265"/>
            <ac:spMk id="3" creationId="{2BD159C9-AF5B-49BB-BC48-007D0B77E3A7}"/>
          </ac:spMkLst>
        </pc:spChg>
        <pc:spChg chg="add del">
          <ac:chgData name="Heidi Maria Karlsson" userId="52a4f3138c6a9aed" providerId="LiveId" clId="{70601775-D4C9-4EEE-BEEC-A97988B7B0E2}" dt="2022-02-27T11:30:34.815" v="532" actId="26606"/>
          <ac:spMkLst>
            <pc:docMk/>
            <pc:sldMk cId="2968628614" sldId="265"/>
            <ac:spMk id="15" creationId="{D1EF4424-2E53-46D1-8348-7EE57A087353}"/>
          </ac:spMkLst>
        </pc:spChg>
        <pc:spChg chg="add del">
          <ac:chgData name="Heidi Maria Karlsson" userId="52a4f3138c6a9aed" providerId="LiveId" clId="{70601775-D4C9-4EEE-BEEC-A97988B7B0E2}" dt="2022-02-27T11:30:34.815" v="532" actId="26606"/>
          <ac:spMkLst>
            <pc:docMk/>
            <pc:sldMk cId="2968628614" sldId="265"/>
            <ac:spMk id="18" creationId="{6EFFF4A2-EB01-4738-9824-8D9A72A51BB9}"/>
          </ac:spMkLst>
        </pc:spChg>
        <pc:spChg chg="add">
          <ac:chgData name="Heidi Maria Karlsson" userId="52a4f3138c6a9aed" providerId="LiveId" clId="{70601775-D4C9-4EEE-BEEC-A97988B7B0E2}" dt="2022-02-27T11:30:34.900" v="533" actId="26606"/>
          <ac:spMkLst>
            <pc:docMk/>
            <pc:sldMk cId="2968628614" sldId="265"/>
            <ac:spMk id="24" creationId="{8A1279FC-7441-4E55-B082-2774E6316482}"/>
          </ac:spMkLst>
        </pc:spChg>
        <pc:spChg chg="add">
          <ac:chgData name="Heidi Maria Karlsson" userId="52a4f3138c6a9aed" providerId="LiveId" clId="{70601775-D4C9-4EEE-BEEC-A97988B7B0E2}" dt="2022-02-27T11:30:34.900" v="533" actId="26606"/>
          <ac:spMkLst>
            <pc:docMk/>
            <pc:sldMk cId="2968628614" sldId="265"/>
            <ac:spMk id="25" creationId="{93062723-6941-4ABE-8146-AC6FA530BA4C}"/>
          </ac:spMkLst>
        </pc:spChg>
        <pc:spChg chg="add">
          <ac:chgData name="Heidi Maria Karlsson" userId="52a4f3138c6a9aed" providerId="LiveId" clId="{70601775-D4C9-4EEE-BEEC-A97988B7B0E2}" dt="2022-02-27T11:30:34.900" v="533" actId="26606"/>
          <ac:spMkLst>
            <pc:docMk/>
            <pc:sldMk cId="2968628614" sldId="265"/>
            <ac:spMk id="26" creationId="{917859B3-4C91-478D-929D-BB6433F90849}"/>
          </ac:spMkLst>
        </pc:spChg>
        <pc:spChg chg="add">
          <ac:chgData name="Heidi Maria Karlsson" userId="52a4f3138c6a9aed" providerId="LiveId" clId="{70601775-D4C9-4EEE-BEEC-A97988B7B0E2}" dt="2022-02-27T11:30:34.900" v="533" actId="26606"/>
          <ac:spMkLst>
            <pc:docMk/>
            <pc:sldMk cId="2968628614" sldId="265"/>
            <ac:spMk id="27" creationId="{6283FBD2-A663-469F-855C-06D86E3C1161}"/>
          </ac:spMkLst>
        </pc:spChg>
        <pc:spChg chg="add mod">
          <ac:chgData name="Heidi Maria Karlsson" userId="52a4f3138c6a9aed" providerId="LiveId" clId="{70601775-D4C9-4EEE-BEEC-A97988B7B0E2}" dt="2022-02-27T12:01:42.810" v="821" actId="20577"/>
          <ac:spMkLst>
            <pc:docMk/>
            <pc:sldMk cId="2968628614" sldId="265"/>
            <ac:spMk id="28" creationId="{DC625FA4-E2C8-4735-A0C7-96C89462B2FE}"/>
          </ac:spMkLst>
        </pc:spChg>
        <pc:grpChg chg="add del">
          <ac:chgData name="Heidi Maria Karlsson" userId="52a4f3138c6a9aed" providerId="LiveId" clId="{70601775-D4C9-4EEE-BEEC-A97988B7B0E2}" dt="2022-02-27T11:30:34.815" v="532" actId="26606"/>
          <ac:grpSpMkLst>
            <pc:docMk/>
            <pc:sldMk cId="2968628614" sldId="265"/>
            <ac:grpSpMk id="20" creationId="{D4469D90-62FA-49B2-981E-5305361D5A58}"/>
          </ac:grpSpMkLst>
        </pc:grpChg>
        <pc:picChg chg="add mod">
          <ac:chgData name="Heidi Maria Karlsson" userId="52a4f3138c6a9aed" providerId="LiveId" clId="{70601775-D4C9-4EEE-BEEC-A97988B7B0E2}" dt="2022-02-27T11:30:34.900" v="533" actId="26606"/>
          <ac:picMkLst>
            <pc:docMk/>
            <pc:sldMk cId="2968628614" sldId="265"/>
            <ac:picMk id="5" creationId="{B15BA08D-BCDC-491E-ADE0-B3736B93D504}"/>
          </ac:picMkLst>
        </pc:picChg>
        <pc:picChg chg="add mod ord">
          <ac:chgData name="Heidi Maria Karlsson" userId="52a4f3138c6a9aed" providerId="LiveId" clId="{70601775-D4C9-4EEE-BEEC-A97988B7B0E2}" dt="2022-02-27T11:30:34.900" v="533" actId="26606"/>
          <ac:picMkLst>
            <pc:docMk/>
            <pc:sldMk cId="2968628614" sldId="265"/>
            <ac:picMk id="7" creationId="{BF9D35CD-1495-4533-9A64-E28EED35A2E4}"/>
          </ac:picMkLst>
        </pc:picChg>
        <pc:picChg chg="add mod">
          <ac:chgData name="Heidi Maria Karlsson" userId="52a4f3138c6a9aed" providerId="LiveId" clId="{70601775-D4C9-4EEE-BEEC-A97988B7B0E2}" dt="2022-02-27T11:30:34.900" v="533" actId="26606"/>
          <ac:picMkLst>
            <pc:docMk/>
            <pc:sldMk cId="2968628614" sldId="265"/>
            <ac:picMk id="9" creationId="{EAE7BC4E-E47C-4783-8A8A-277BB5CB4469}"/>
          </ac:picMkLst>
        </pc:picChg>
        <pc:picChg chg="add mod">
          <ac:chgData name="Heidi Maria Karlsson" userId="52a4f3138c6a9aed" providerId="LiveId" clId="{70601775-D4C9-4EEE-BEEC-A97988B7B0E2}" dt="2022-02-27T11:30:34.900" v="533" actId="26606"/>
          <ac:picMkLst>
            <pc:docMk/>
            <pc:sldMk cId="2968628614" sldId="265"/>
            <ac:picMk id="11" creationId="{B14B3E9B-0AE9-4B7B-9377-96F290330FC7}"/>
          </ac:picMkLst>
        </pc:picChg>
      </pc:sldChg>
      <pc:sldChg chg="addSp delSp modSp new mod setBg setClrOvrMap">
        <pc:chgData name="Heidi Maria Karlsson" userId="52a4f3138c6a9aed" providerId="LiveId" clId="{70601775-D4C9-4EEE-BEEC-A97988B7B0E2}" dt="2022-02-27T11:44:46.136" v="707" actId="20577"/>
        <pc:sldMkLst>
          <pc:docMk/>
          <pc:sldMk cId="2636084179" sldId="266"/>
        </pc:sldMkLst>
        <pc:spChg chg="mod">
          <ac:chgData name="Heidi Maria Karlsson" userId="52a4f3138c6a9aed" providerId="LiveId" clId="{70601775-D4C9-4EEE-BEEC-A97988B7B0E2}" dt="2022-02-27T11:43:47.262" v="698" actId="20577"/>
          <ac:spMkLst>
            <pc:docMk/>
            <pc:sldMk cId="2636084179" sldId="266"/>
            <ac:spMk id="2" creationId="{11770609-D09A-43E1-9BE6-4197BB8AC55C}"/>
          </ac:spMkLst>
        </pc:spChg>
        <pc:spChg chg="del">
          <ac:chgData name="Heidi Maria Karlsson" userId="52a4f3138c6a9aed" providerId="LiveId" clId="{70601775-D4C9-4EEE-BEEC-A97988B7B0E2}" dt="2022-02-27T11:41:41.851" v="666" actId="931"/>
          <ac:spMkLst>
            <pc:docMk/>
            <pc:sldMk cId="2636084179" sldId="266"/>
            <ac:spMk id="3" creationId="{F3AB86DD-64BF-4081-8C1E-673FB0AC1F9C}"/>
          </ac:spMkLst>
        </pc:spChg>
        <pc:spChg chg="add del">
          <ac:chgData name="Heidi Maria Karlsson" userId="52a4f3138c6a9aed" providerId="LiveId" clId="{70601775-D4C9-4EEE-BEEC-A97988B7B0E2}" dt="2022-02-27T11:43:09.345" v="678" actId="26606"/>
          <ac:spMkLst>
            <pc:docMk/>
            <pc:sldMk cId="2636084179" sldId="266"/>
            <ac:spMk id="15" creationId="{0C2D29C1-4E46-44FC-A661-C6E7199AA557}"/>
          </ac:spMkLst>
        </pc:spChg>
        <pc:spChg chg="add del">
          <ac:chgData name="Heidi Maria Karlsson" userId="52a4f3138c6a9aed" providerId="LiveId" clId="{70601775-D4C9-4EEE-BEEC-A97988B7B0E2}" dt="2022-02-27T11:43:03.569" v="676" actId="26606"/>
          <ac:spMkLst>
            <pc:docMk/>
            <pc:sldMk cId="2636084179" sldId="266"/>
            <ac:spMk id="16" creationId="{75BDD038-F345-433A-B715-30DEEC15292F}"/>
          </ac:spMkLst>
        </pc:spChg>
        <pc:spChg chg="add del">
          <ac:chgData name="Heidi Maria Karlsson" userId="52a4f3138c6a9aed" providerId="LiveId" clId="{70601775-D4C9-4EEE-BEEC-A97988B7B0E2}" dt="2022-02-27T11:43:03.569" v="676" actId="26606"/>
          <ac:spMkLst>
            <pc:docMk/>
            <pc:sldMk cId="2636084179" sldId="266"/>
            <ac:spMk id="18" creationId="{0B89AF2A-4ED1-4E6B-907C-ED98F10E750C}"/>
          </ac:spMkLst>
        </pc:spChg>
        <pc:spChg chg="add del">
          <ac:chgData name="Heidi Maria Karlsson" userId="52a4f3138c6a9aed" providerId="LiveId" clId="{70601775-D4C9-4EEE-BEEC-A97988B7B0E2}" dt="2022-02-27T11:43:09.345" v="678" actId="26606"/>
          <ac:spMkLst>
            <pc:docMk/>
            <pc:sldMk cId="2636084179" sldId="266"/>
            <ac:spMk id="20" creationId="{E677BBB0-8A66-4619-B31B-5097655C5FF2}"/>
          </ac:spMkLst>
        </pc:spChg>
        <pc:spChg chg="add del">
          <ac:chgData name="Heidi Maria Karlsson" userId="52a4f3138c6a9aed" providerId="LiveId" clId="{70601775-D4C9-4EEE-BEEC-A97988B7B0E2}" dt="2022-02-27T11:43:09.345" v="678" actId="26606"/>
          <ac:spMkLst>
            <pc:docMk/>
            <pc:sldMk cId="2636084179" sldId="266"/>
            <ac:spMk id="21" creationId="{3D7E4C9F-7EC2-4C52-9146-0E1435CC2D7C}"/>
          </ac:spMkLst>
        </pc:spChg>
        <pc:spChg chg="add del">
          <ac:chgData name="Heidi Maria Karlsson" userId="52a4f3138c6a9aed" providerId="LiveId" clId="{70601775-D4C9-4EEE-BEEC-A97988B7B0E2}" dt="2022-02-27T11:43:09.345" v="678" actId="26606"/>
          <ac:spMkLst>
            <pc:docMk/>
            <pc:sldMk cId="2636084179" sldId="266"/>
            <ac:spMk id="22" creationId="{FB56C437-7CF8-4D2B-8C62-6F9CEA5611FA}"/>
          </ac:spMkLst>
        </pc:spChg>
        <pc:spChg chg="add del">
          <ac:chgData name="Heidi Maria Karlsson" userId="52a4f3138c6a9aed" providerId="LiveId" clId="{70601775-D4C9-4EEE-BEEC-A97988B7B0E2}" dt="2022-02-27T11:43:09.345" v="678" actId="26606"/>
          <ac:spMkLst>
            <pc:docMk/>
            <pc:sldMk cId="2636084179" sldId="266"/>
            <ac:spMk id="24" creationId="{288F414E-1A16-495F-8EF5-F55A4207EE48}"/>
          </ac:spMkLst>
        </pc:spChg>
        <pc:spChg chg="add del">
          <ac:chgData name="Heidi Maria Karlsson" userId="52a4f3138c6a9aed" providerId="LiveId" clId="{70601775-D4C9-4EEE-BEEC-A97988B7B0E2}" dt="2022-02-27T11:43:15.730" v="680" actId="26606"/>
          <ac:spMkLst>
            <pc:docMk/>
            <pc:sldMk cId="2636084179" sldId="266"/>
            <ac:spMk id="26" creationId="{93062723-6941-4ABE-8146-AC6FA530BA4C}"/>
          </ac:spMkLst>
        </pc:spChg>
        <pc:spChg chg="add del">
          <ac:chgData name="Heidi Maria Karlsson" userId="52a4f3138c6a9aed" providerId="LiveId" clId="{70601775-D4C9-4EEE-BEEC-A97988B7B0E2}" dt="2022-02-27T11:43:15.730" v="680" actId="26606"/>
          <ac:spMkLst>
            <pc:docMk/>
            <pc:sldMk cId="2636084179" sldId="266"/>
            <ac:spMk id="27" creationId="{917859B3-4C91-478D-929D-BB6433F90849}"/>
          </ac:spMkLst>
        </pc:spChg>
        <pc:spChg chg="add del">
          <ac:chgData name="Heidi Maria Karlsson" userId="52a4f3138c6a9aed" providerId="LiveId" clId="{70601775-D4C9-4EEE-BEEC-A97988B7B0E2}" dt="2022-02-27T11:43:15.730" v="680" actId="26606"/>
          <ac:spMkLst>
            <pc:docMk/>
            <pc:sldMk cId="2636084179" sldId="266"/>
            <ac:spMk id="28" creationId="{6283FBD2-A663-469F-855C-06D86E3C1161}"/>
          </ac:spMkLst>
        </pc:spChg>
        <pc:spChg chg="add del">
          <ac:chgData name="Heidi Maria Karlsson" userId="52a4f3138c6a9aed" providerId="LiveId" clId="{70601775-D4C9-4EEE-BEEC-A97988B7B0E2}" dt="2022-02-27T11:43:15.730" v="680" actId="26606"/>
          <ac:spMkLst>
            <pc:docMk/>
            <pc:sldMk cId="2636084179" sldId="266"/>
            <ac:spMk id="29" creationId="{8A1279FC-7441-4E55-B082-2774E6316482}"/>
          </ac:spMkLst>
        </pc:spChg>
        <pc:spChg chg="add del">
          <ac:chgData name="Heidi Maria Karlsson" userId="52a4f3138c6a9aed" providerId="LiveId" clId="{70601775-D4C9-4EEE-BEEC-A97988B7B0E2}" dt="2022-02-27T11:43:15.730" v="680" actId="26606"/>
          <ac:spMkLst>
            <pc:docMk/>
            <pc:sldMk cId="2636084179" sldId="266"/>
            <ac:spMk id="30" creationId="{EAEE030A-0AA7-452B-A823-751BC1F09B57}"/>
          </ac:spMkLst>
        </pc:spChg>
        <pc:spChg chg="add mod">
          <ac:chgData name="Heidi Maria Karlsson" userId="52a4f3138c6a9aed" providerId="LiveId" clId="{70601775-D4C9-4EEE-BEEC-A97988B7B0E2}" dt="2022-02-27T11:44:46.136" v="707" actId="20577"/>
          <ac:spMkLst>
            <pc:docMk/>
            <pc:sldMk cId="2636084179" sldId="266"/>
            <ac:spMk id="31" creationId="{75560389-3ABB-4B66-BD2A-9821608AF47C}"/>
          </ac:spMkLst>
        </pc:spChg>
        <pc:spChg chg="add del">
          <ac:chgData name="Heidi Maria Karlsson" userId="52a4f3138c6a9aed" providerId="LiveId" clId="{70601775-D4C9-4EEE-BEEC-A97988B7B0E2}" dt="2022-02-27T11:43:20.514" v="682" actId="26606"/>
          <ac:spMkLst>
            <pc:docMk/>
            <pc:sldMk cId="2636084179" sldId="266"/>
            <ac:spMk id="32" creationId="{72018E1B-E0B9-4440-AFF3-4112E50A2763}"/>
          </ac:spMkLst>
        </pc:spChg>
        <pc:spChg chg="add">
          <ac:chgData name="Heidi Maria Karlsson" userId="52a4f3138c6a9aed" providerId="LiveId" clId="{70601775-D4C9-4EEE-BEEC-A97988B7B0E2}" dt="2022-02-27T11:43:36.111" v="685" actId="26606"/>
          <ac:spMkLst>
            <pc:docMk/>
            <pc:sldMk cId="2636084179" sldId="266"/>
            <ac:spMk id="39" creationId="{75BDD038-F345-433A-B715-30DEEC15292F}"/>
          </ac:spMkLst>
        </pc:spChg>
        <pc:spChg chg="add">
          <ac:chgData name="Heidi Maria Karlsson" userId="52a4f3138c6a9aed" providerId="LiveId" clId="{70601775-D4C9-4EEE-BEEC-A97988B7B0E2}" dt="2022-02-27T11:43:36.111" v="685" actId="26606"/>
          <ac:spMkLst>
            <pc:docMk/>
            <pc:sldMk cId="2636084179" sldId="266"/>
            <ac:spMk id="40" creationId="{0B89AF2A-4ED1-4E6B-907C-ED98F10E750C}"/>
          </ac:spMkLst>
        </pc:spChg>
        <pc:picChg chg="add mod ord">
          <ac:chgData name="Heidi Maria Karlsson" userId="52a4f3138c6a9aed" providerId="LiveId" clId="{70601775-D4C9-4EEE-BEEC-A97988B7B0E2}" dt="2022-02-27T11:43:36.111" v="685" actId="26606"/>
          <ac:picMkLst>
            <pc:docMk/>
            <pc:sldMk cId="2636084179" sldId="266"/>
            <ac:picMk id="5" creationId="{8623FC92-3EC3-4B34-B334-7C7FDE9C69A6}"/>
          </ac:picMkLst>
        </pc:picChg>
        <pc:picChg chg="add mod">
          <ac:chgData name="Heidi Maria Karlsson" userId="52a4f3138c6a9aed" providerId="LiveId" clId="{70601775-D4C9-4EEE-BEEC-A97988B7B0E2}" dt="2022-02-27T11:43:36.111" v="685" actId="26606"/>
          <ac:picMkLst>
            <pc:docMk/>
            <pc:sldMk cId="2636084179" sldId="266"/>
            <ac:picMk id="7" creationId="{F63ACB5A-9C8D-402C-859D-19A2CB659D89}"/>
          </ac:picMkLst>
        </pc:picChg>
        <pc:picChg chg="add mod ord">
          <ac:chgData name="Heidi Maria Karlsson" userId="52a4f3138c6a9aed" providerId="LiveId" clId="{70601775-D4C9-4EEE-BEEC-A97988B7B0E2}" dt="2022-02-27T11:43:36.111" v="685" actId="26606"/>
          <ac:picMkLst>
            <pc:docMk/>
            <pc:sldMk cId="2636084179" sldId="266"/>
            <ac:picMk id="9" creationId="{88589A3D-2939-4E5A-84EB-42CBEE926DAB}"/>
          </ac:picMkLst>
        </pc:picChg>
        <pc:picChg chg="add mod ord">
          <ac:chgData name="Heidi Maria Karlsson" userId="52a4f3138c6a9aed" providerId="LiveId" clId="{70601775-D4C9-4EEE-BEEC-A97988B7B0E2}" dt="2022-02-27T11:43:36.111" v="685" actId="26606"/>
          <ac:picMkLst>
            <pc:docMk/>
            <pc:sldMk cId="2636084179" sldId="266"/>
            <ac:picMk id="11" creationId="{B0A6984A-229D-474D-998C-9683541449DE}"/>
          </ac:picMkLst>
        </pc:picChg>
        <pc:cxnChg chg="add del">
          <ac:chgData name="Heidi Maria Karlsson" userId="52a4f3138c6a9aed" providerId="LiveId" clId="{70601775-D4C9-4EEE-BEEC-A97988B7B0E2}" dt="2022-02-27T11:43:35.942" v="684" actId="26606"/>
          <ac:cxnSpMkLst>
            <pc:docMk/>
            <pc:sldMk cId="2636084179" sldId="266"/>
            <ac:cxnSpMk id="34" creationId="{EBAD6A72-88E8-42F7-88B9-CAF744536BE4}"/>
          </ac:cxnSpMkLst>
        </pc:cxnChg>
        <pc:cxnChg chg="add del">
          <ac:chgData name="Heidi Maria Karlsson" userId="52a4f3138c6a9aed" providerId="LiveId" clId="{70601775-D4C9-4EEE-BEEC-A97988B7B0E2}" dt="2022-02-27T11:43:35.942" v="684" actId="26606"/>
          <ac:cxnSpMkLst>
            <pc:docMk/>
            <pc:sldMk cId="2636084179" sldId="266"/>
            <ac:cxnSpMk id="35" creationId="{C800968E-0A99-46C4-A9B2-6A63AC66F4B0}"/>
          </ac:cxnSpMkLst>
        </pc:cxnChg>
        <pc:cxnChg chg="add del">
          <ac:chgData name="Heidi Maria Karlsson" userId="52a4f3138c6a9aed" providerId="LiveId" clId="{70601775-D4C9-4EEE-BEEC-A97988B7B0E2}" dt="2022-02-27T11:43:35.942" v="684" actId="26606"/>
          <ac:cxnSpMkLst>
            <pc:docMk/>
            <pc:sldMk cId="2636084179" sldId="266"/>
            <ac:cxnSpMk id="36" creationId="{0627B73E-D784-4780-AA33-DCDFE7DA16ED}"/>
          </ac:cxnSpMkLst>
        </pc:cxnChg>
        <pc:cxnChg chg="add del">
          <ac:chgData name="Heidi Maria Karlsson" userId="52a4f3138c6a9aed" providerId="LiveId" clId="{70601775-D4C9-4EEE-BEEC-A97988B7B0E2}" dt="2022-02-27T11:43:35.942" v="684" actId="26606"/>
          <ac:cxnSpMkLst>
            <pc:docMk/>
            <pc:sldMk cId="2636084179" sldId="266"/>
            <ac:cxnSpMk id="37" creationId="{99FF1850-8D1E-4E84-BD9E-F2E906958502}"/>
          </ac:cxnSpMkLst>
        </pc:cxnChg>
      </pc:sldChg>
      <pc:sldChg chg="addSp delSp modSp new mod setBg">
        <pc:chgData name="Heidi Maria Karlsson" userId="52a4f3138c6a9aed" providerId="LiveId" clId="{70601775-D4C9-4EEE-BEEC-A97988B7B0E2}" dt="2022-02-27T11:46:19.701" v="720" actId="26606"/>
        <pc:sldMkLst>
          <pc:docMk/>
          <pc:sldMk cId="3918885781" sldId="267"/>
        </pc:sldMkLst>
        <pc:spChg chg="del mod">
          <ac:chgData name="Heidi Maria Karlsson" userId="52a4f3138c6a9aed" providerId="LiveId" clId="{70601775-D4C9-4EEE-BEEC-A97988B7B0E2}" dt="2022-02-27T11:46:02.609" v="719" actId="478"/>
          <ac:spMkLst>
            <pc:docMk/>
            <pc:sldMk cId="3918885781" sldId="267"/>
            <ac:spMk id="2" creationId="{8B7CBF24-3C87-425C-974F-A9A451FBC6C0}"/>
          </ac:spMkLst>
        </pc:spChg>
        <pc:spChg chg="del">
          <ac:chgData name="Heidi Maria Karlsson" userId="52a4f3138c6a9aed" providerId="LiveId" clId="{70601775-D4C9-4EEE-BEEC-A97988B7B0E2}" dt="2022-02-27T11:45:31.466" v="709" actId="931"/>
          <ac:spMkLst>
            <pc:docMk/>
            <pc:sldMk cId="3918885781" sldId="267"/>
            <ac:spMk id="3" creationId="{50519F2B-82F8-40DA-904D-AD4AE0932522}"/>
          </ac:spMkLst>
        </pc:spChg>
        <pc:spChg chg="add del">
          <ac:chgData name="Heidi Maria Karlsson" userId="52a4f3138c6a9aed" providerId="LiveId" clId="{70601775-D4C9-4EEE-BEEC-A97988B7B0E2}" dt="2022-02-27T11:46:19.701" v="720" actId="26606"/>
          <ac:spMkLst>
            <pc:docMk/>
            <pc:sldMk cId="3918885781" sldId="267"/>
            <ac:spMk id="16" creationId="{75BDD038-F345-433A-B715-30DEEC15292F}"/>
          </ac:spMkLst>
        </pc:spChg>
        <pc:spChg chg="add del">
          <ac:chgData name="Heidi Maria Karlsson" userId="52a4f3138c6a9aed" providerId="LiveId" clId="{70601775-D4C9-4EEE-BEEC-A97988B7B0E2}" dt="2022-02-27T11:46:19.701" v="720" actId="26606"/>
          <ac:spMkLst>
            <pc:docMk/>
            <pc:sldMk cId="3918885781" sldId="267"/>
            <ac:spMk id="18" creationId="{0B89AF2A-4ED1-4E6B-907C-ED98F10E750C}"/>
          </ac:spMkLst>
        </pc:spChg>
        <pc:spChg chg="add">
          <ac:chgData name="Heidi Maria Karlsson" userId="52a4f3138c6a9aed" providerId="LiveId" clId="{70601775-D4C9-4EEE-BEEC-A97988B7B0E2}" dt="2022-02-27T11:46:19.701" v="720" actId="26606"/>
          <ac:spMkLst>
            <pc:docMk/>
            <pc:sldMk cId="3918885781" sldId="267"/>
            <ac:spMk id="23" creationId="{08CE49EB-6CAF-4479-B93F-85773D92A38E}"/>
          </ac:spMkLst>
        </pc:spChg>
        <pc:picChg chg="add mod ord">
          <ac:chgData name="Heidi Maria Karlsson" userId="52a4f3138c6a9aed" providerId="LiveId" clId="{70601775-D4C9-4EEE-BEEC-A97988B7B0E2}" dt="2022-02-27T11:46:19.701" v="720" actId="26606"/>
          <ac:picMkLst>
            <pc:docMk/>
            <pc:sldMk cId="3918885781" sldId="267"/>
            <ac:picMk id="5" creationId="{0974FBD1-120F-47FD-B32B-BDA208C0BA69}"/>
          </ac:picMkLst>
        </pc:picChg>
        <pc:picChg chg="add mod ord">
          <ac:chgData name="Heidi Maria Karlsson" userId="52a4f3138c6a9aed" providerId="LiveId" clId="{70601775-D4C9-4EEE-BEEC-A97988B7B0E2}" dt="2022-02-27T11:46:19.701" v="720" actId="26606"/>
          <ac:picMkLst>
            <pc:docMk/>
            <pc:sldMk cId="3918885781" sldId="267"/>
            <ac:picMk id="7" creationId="{85F3FAD4-9845-4EE3-8F63-87C67F1FDC5E}"/>
          </ac:picMkLst>
        </pc:picChg>
        <pc:picChg chg="add mod ord">
          <ac:chgData name="Heidi Maria Karlsson" userId="52a4f3138c6a9aed" providerId="LiveId" clId="{70601775-D4C9-4EEE-BEEC-A97988B7B0E2}" dt="2022-02-27T11:46:19.701" v="720" actId="26606"/>
          <ac:picMkLst>
            <pc:docMk/>
            <pc:sldMk cId="3918885781" sldId="267"/>
            <ac:picMk id="9" creationId="{D4F4D30C-1B80-4806-A2F3-E6B1E3D34AC5}"/>
          </ac:picMkLst>
        </pc:picChg>
        <pc:picChg chg="add mod">
          <ac:chgData name="Heidi Maria Karlsson" userId="52a4f3138c6a9aed" providerId="LiveId" clId="{70601775-D4C9-4EEE-BEEC-A97988B7B0E2}" dt="2022-02-27T11:46:19.701" v="720" actId="26606"/>
          <ac:picMkLst>
            <pc:docMk/>
            <pc:sldMk cId="3918885781" sldId="267"/>
            <ac:picMk id="11" creationId="{17A40669-1D2F-4DFF-A05A-994F7AF74206}"/>
          </ac:picMkLst>
        </pc:picChg>
      </pc:sldChg>
      <pc:sldChg chg="addSp delSp modSp new mod setBg modClrScheme addAnim delAnim modAnim setClrOvrMap chgLayout">
        <pc:chgData name="Heidi Maria Karlsson" userId="52a4f3138c6a9aed" providerId="LiveId" clId="{70601775-D4C9-4EEE-BEEC-A97988B7B0E2}" dt="2022-02-27T17:06:13.477" v="3465"/>
        <pc:sldMkLst>
          <pc:docMk/>
          <pc:sldMk cId="2210103183" sldId="268"/>
        </pc:sldMkLst>
        <pc:spChg chg="del">
          <ac:chgData name="Heidi Maria Karlsson" userId="52a4f3138c6a9aed" providerId="LiveId" clId="{70601775-D4C9-4EEE-BEEC-A97988B7B0E2}" dt="2022-02-27T11:49:57.710" v="722" actId="700"/>
          <ac:spMkLst>
            <pc:docMk/>
            <pc:sldMk cId="2210103183" sldId="268"/>
            <ac:spMk id="2" creationId="{0BA3C0E9-7BF9-4D88-91BA-F1042B0B30F4}"/>
          </ac:spMkLst>
        </pc:spChg>
        <pc:spChg chg="del">
          <ac:chgData name="Heidi Maria Karlsson" userId="52a4f3138c6a9aed" providerId="LiveId" clId="{70601775-D4C9-4EEE-BEEC-A97988B7B0E2}" dt="2022-02-27T11:49:57.710" v="722" actId="700"/>
          <ac:spMkLst>
            <pc:docMk/>
            <pc:sldMk cId="2210103183" sldId="268"/>
            <ac:spMk id="3" creationId="{2375000D-EC65-42FF-9033-7F511ED8BF57}"/>
          </ac:spMkLst>
        </pc:spChg>
        <pc:spChg chg="add mod ord">
          <ac:chgData name="Heidi Maria Karlsson" userId="52a4f3138c6a9aed" providerId="LiveId" clId="{70601775-D4C9-4EEE-BEEC-A97988B7B0E2}" dt="2022-02-27T17:04:55.612" v="3463" actId="26606"/>
          <ac:spMkLst>
            <pc:docMk/>
            <pc:sldMk cId="2210103183" sldId="268"/>
            <ac:spMk id="4" creationId="{5D46A4BA-1536-42E6-A772-297C336A2682}"/>
          </ac:spMkLst>
        </pc:spChg>
        <pc:spChg chg="add del">
          <ac:chgData name="Heidi Maria Karlsson" userId="52a4f3138c6a9aed" providerId="LiveId" clId="{70601775-D4C9-4EEE-BEEC-A97988B7B0E2}" dt="2022-02-27T11:52:54.276" v="779" actId="26606"/>
          <ac:spMkLst>
            <pc:docMk/>
            <pc:sldMk cId="2210103183" sldId="268"/>
            <ac:spMk id="16" creationId="{E73BBE33-B533-4661-8A6A-6BD8D05EB19A}"/>
          </ac:spMkLst>
        </pc:spChg>
        <pc:spChg chg="add del">
          <ac:chgData name="Heidi Maria Karlsson" userId="52a4f3138c6a9aed" providerId="LiveId" clId="{70601775-D4C9-4EEE-BEEC-A97988B7B0E2}" dt="2022-02-27T11:53:11.014" v="782" actId="26606"/>
          <ac:spMkLst>
            <pc:docMk/>
            <pc:sldMk cId="2210103183" sldId="268"/>
            <ac:spMk id="18" creationId="{F6E384F5-137A-40B1-97F0-694CC6ECD59C}"/>
          </ac:spMkLst>
        </pc:spChg>
        <pc:spChg chg="add del">
          <ac:chgData name="Heidi Maria Karlsson" userId="52a4f3138c6a9aed" providerId="LiveId" clId="{70601775-D4C9-4EEE-BEEC-A97988B7B0E2}" dt="2022-02-27T11:51:50.462" v="773" actId="26606"/>
          <ac:spMkLst>
            <pc:docMk/>
            <pc:sldMk cId="2210103183" sldId="268"/>
            <ac:spMk id="19" creationId="{928F64C6-FE22-4FC1-A763-DFCC514811BD}"/>
          </ac:spMkLst>
        </pc:spChg>
        <pc:spChg chg="add del">
          <ac:chgData name="Heidi Maria Karlsson" userId="52a4f3138c6a9aed" providerId="LiveId" clId="{70601775-D4C9-4EEE-BEEC-A97988B7B0E2}" dt="2022-02-27T11:53:11.014" v="782" actId="26606"/>
          <ac:spMkLst>
            <pc:docMk/>
            <pc:sldMk cId="2210103183" sldId="268"/>
            <ac:spMk id="20" creationId="{9DBC4630-03DA-474F-BBCB-BA3AE6B317A4}"/>
          </ac:spMkLst>
        </pc:spChg>
        <pc:spChg chg="add del">
          <ac:chgData name="Heidi Maria Karlsson" userId="52a4f3138c6a9aed" providerId="LiveId" clId="{70601775-D4C9-4EEE-BEEC-A97988B7B0E2}" dt="2022-02-27T11:53:11.014" v="782" actId="26606"/>
          <ac:spMkLst>
            <pc:docMk/>
            <pc:sldMk cId="2210103183" sldId="268"/>
            <ac:spMk id="22" creationId="{78418A25-6EAC-4140-BFE6-284E1925B5EE}"/>
          </ac:spMkLst>
        </pc:spChg>
        <pc:spChg chg="add del">
          <ac:chgData name="Heidi Maria Karlsson" userId="52a4f3138c6a9aed" providerId="LiveId" clId="{70601775-D4C9-4EEE-BEEC-A97988B7B0E2}" dt="2022-02-27T11:52:13.081" v="775" actId="26606"/>
          <ac:spMkLst>
            <pc:docMk/>
            <pc:sldMk cId="2210103183" sldId="268"/>
            <ac:spMk id="23" creationId="{AAD8F19F-4A55-467B-BED0-8837659A90A4}"/>
          </ac:spMkLst>
        </pc:spChg>
        <pc:spChg chg="add del">
          <ac:chgData name="Heidi Maria Karlsson" userId="52a4f3138c6a9aed" providerId="LiveId" clId="{70601775-D4C9-4EEE-BEEC-A97988B7B0E2}" dt="2022-02-27T11:53:11.014" v="782" actId="26606"/>
          <ac:spMkLst>
            <pc:docMk/>
            <pc:sldMk cId="2210103183" sldId="268"/>
            <ac:spMk id="25" creationId="{6B9D64DB-4D5C-4A91-B45F-F301E3174F9F}"/>
          </ac:spMkLst>
        </pc:spChg>
        <pc:spChg chg="add mod">
          <ac:chgData name="Heidi Maria Karlsson" userId="52a4f3138c6a9aed" providerId="LiveId" clId="{70601775-D4C9-4EEE-BEEC-A97988B7B0E2}" dt="2022-02-27T17:04:55.644" v="3464" actId="26606"/>
          <ac:spMkLst>
            <pc:docMk/>
            <pc:sldMk cId="2210103183" sldId="268"/>
            <ac:spMk id="26" creationId="{30E1DB17-1F4A-4305-8243-2F927AC4CA41}"/>
          </ac:spMkLst>
        </pc:spChg>
        <pc:spChg chg="add del">
          <ac:chgData name="Heidi Maria Karlsson" userId="52a4f3138c6a9aed" providerId="LiveId" clId="{70601775-D4C9-4EEE-BEEC-A97988B7B0E2}" dt="2022-02-27T11:53:11.014" v="782" actId="26606"/>
          <ac:spMkLst>
            <pc:docMk/>
            <pc:sldMk cId="2210103183" sldId="268"/>
            <ac:spMk id="27" creationId="{CB14CE1B-4BC5-4EF2-BE3D-05E4F580B3DB}"/>
          </ac:spMkLst>
        </pc:spChg>
        <pc:spChg chg="add del">
          <ac:chgData name="Heidi Maria Karlsson" userId="52a4f3138c6a9aed" providerId="LiveId" clId="{70601775-D4C9-4EEE-BEEC-A97988B7B0E2}" dt="2022-02-27T17:04:55.644" v="3464" actId="26606"/>
          <ac:spMkLst>
            <pc:docMk/>
            <pc:sldMk cId="2210103183" sldId="268"/>
            <ac:spMk id="29" creationId="{72018E1B-E0B9-4440-AFF3-4112E50A2763}"/>
          </ac:spMkLst>
        </pc:spChg>
        <pc:spChg chg="add del">
          <ac:chgData name="Heidi Maria Karlsson" userId="52a4f3138c6a9aed" providerId="LiveId" clId="{70601775-D4C9-4EEE-BEEC-A97988B7B0E2}" dt="2022-02-27T17:04:14.486" v="3457" actId="26606"/>
          <ac:spMkLst>
            <pc:docMk/>
            <pc:sldMk cId="2210103183" sldId="268"/>
            <ac:spMk id="34" creationId="{F6E384F5-137A-40B1-97F0-694CC6ECD59C}"/>
          </ac:spMkLst>
        </pc:spChg>
        <pc:spChg chg="add del">
          <ac:chgData name="Heidi Maria Karlsson" userId="52a4f3138c6a9aed" providerId="LiveId" clId="{70601775-D4C9-4EEE-BEEC-A97988B7B0E2}" dt="2022-02-27T17:04:14.486" v="3457" actId="26606"/>
          <ac:spMkLst>
            <pc:docMk/>
            <pc:sldMk cId="2210103183" sldId="268"/>
            <ac:spMk id="36" creationId="{9DBC4630-03DA-474F-BBCB-BA3AE6B317A4}"/>
          </ac:spMkLst>
        </pc:spChg>
        <pc:spChg chg="add del">
          <ac:chgData name="Heidi Maria Karlsson" userId="52a4f3138c6a9aed" providerId="LiveId" clId="{70601775-D4C9-4EEE-BEEC-A97988B7B0E2}" dt="2022-02-27T17:04:14.486" v="3457" actId="26606"/>
          <ac:spMkLst>
            <pc:docMk/>
            <pc:sldMk cId="2210103183" sldId="268"/>
            <ac:spMk id="38" creationId="{78418A25-6EAC-4140-BFE6-284E1925B5EE}"/>
          </ac:spMkLst>
        </pc:spChg>
        <pc:spChg chg="add del">
          <ac:chgData name="Heidi Maria Karlsson" userId="52a4f3138c6a9aed" providerId="LiveId" clId="{70601775-D4C9-4EEE-BEEC-A97988B7B0E2}" dt="2022-02-27T17:04:14.486" v="3457" actId="26606"/>
          <ac:spMkLst>
            <pc:docMk/>
            <pc:sldMk cId="2210103183" sldId="268"/>
            <ac:spMk id="40" creationId="{6B9D64DB-4D5C-4A91-B45F-F301E3174F9F}"/>
          </ac:spMkLst>
        </pc:spChg>
        <pc:spChg chg="add del">
          <ac:chgData name="Heidi Maria Karlsson" userId="52a4f3138c6a9aed" providerId="LiveId" clId="{70601775-D4C9-4EEE-BEEC-A97988B7B0E2}" dt="2022-02-27T17:04:14.486" v="3457" actId="26606"/>
          <ac:spMkLst>
            <pc:docMk/>
            <pc:sldMk cId="2210103183" sldId="268"/>
            <ac:spMk id="42" creationId="{CB14CE1B-4BC5-4EF2-BE3D-05E4F580B3DB}"/>
          </ac:spMkLst>
        </pc:spChg>
        <pc:spChg chg="add del">
          <ac:chgData name="Heidi Maria Karlsson" userId="52a4f3138c6a9aed" providerId="LiveId" clId="{70601775-D4C9-4EEE-BEEC-A97988B7B0E2}" dt="2022-02-27T17:04:35.304" v="3459" actId="26606"/>
          <ac:spMkLst>
            <pc:docMk/>
            <pc:sldMk cId="2210103183" sldId="268"/>
            <ac:spMk id="44" creationId="{928F64C6-FE22-4FC1-A763-DFCC514811BD}"/>
          </ac:spMkLst>
        </pc:spChg>
        <pc:spChg chg="add del">
          <ac:chgData name="Heidi Maria Karlsson" userId="52a4f3138c6a9aed" providerId="LiveId" clId="{70601775-D4C9-4EEE-BEEC-A97988B7B0E2}" dt="2022-02-27T17:04:45.995" v="3461" actId="26606"/>
          <ac:spMkLst>
            <pc:docMk/>
            <pc:sldMk cId="2210103183" sldId="268"/>
            <ac:spMk id="47" creationId="{72018E1B-E0B9-4440-AFF3-4112E50A2763}"/>
          </ac:spMkLst>
        </pc:spChg>
        <pc:spChg chg="add del">
          <ac:chgData name="Heidi Maria Karlsson" userId="52a4f3138c6a9aed" providerId="LiveId" clId="{70601775-D4C9-4EEE-BEEC-A97988B7B0E2}" dt="2022-02-27T17:04:55.612" v="3463" actId="26606"/>
          <ac:spMkLst>
            <pc:docMk/>
            <pc:sldMk cId="2210103183" sldId="268"/>
            <ac:spMk id="49" creationId="{928F64C6-FE22-4FC1-A763-DFCC514811BD}"/>
          </ac:spMkLst>
        </pc:spChg>
        <pc:spChg chg="add">
          <ac:chgData name="Heidi Maria Karlsson" userId="52a4f3138c6a9aed" providerId="LiveId" clId="{70601775-D4C9-4EEE-BEEC-A97988B7B0E2}" dt="2022-02-27T17:04:55.644" v="3464" actId="26606"/>
          <ac:spMkLst>
            <pc:docMk/>
            <pc:sldMk cId="2210103183" sldId="268"/>
            <ac:spMk id="52" creationId="{72018E1B-E0B9-4440-AFF3-4112E50A2763}"/>
          </ac:spMkLst>
        </pc:spChg>
        <pc:picChg chg="add mod">
          <ac:chgData name="Heidi Maria Karlsson" userId="52a4f3138c6a9aed" providerId="LiveId" clId="{70601775-D4C9-4EEE-BEEC-A97988B7B0E2}" dt="2022-02-27T17:04:55.612" v="3463" actId="26606"/>
          <ac:picMkLst>
            <pc:docMk/>
            <pc:sldMk cId="2210103183" sldId="268"/>
            <ac:picMk id="6" creationId="{E015FF63-BB04-4DCB-9F30-92C88E845155}"/>
          </ac:picMkLst>
        </pc:picChg>
        <pc:picChg chg="add mod ord">
          <ac:chgData name="Heidi Maria Karlsson" userId="52a4f3138c6a9aed" providerId="LiveId" clId="{70601775-D4C9-4EEE-BEEC-A97988B7B0E2}" dt="2022-02-27T17:04:55.612" v="3463" actId="26606"/>
          <ac:picMkLst>
            <pc:docMk/>
            <pc:sldMk cId="2210103183" sldId="268"/>
            <ac:picMk id="8" creationId="{3E0E0E47-350A-4B82-96BD-9FEA31B5F28A}"/>
          </ac:picMkLst>
        </pc:picChg>
        <pc:picChg chg="add mod ord">
          <ac:chgData name="Heidi Maria Karlsson" userId="52a4f3138c6a9aed" providerId="LiveId" clId="{70601775-D4C9-4EEE-BEEC-A97988B7B0E2}" dt="2022-02-27T17:04:55.612" v="3463" actId="26606"/>
          <ac:picMkLst>
            <pc:docMk/>
            <pc:sldMk cId="2210103183" sldId="268"/>
            <ac:picMk id="10" creationId="{37D3407C-BD14-4D1E-8844-9AF955C7774F}"/>
          </ac:picMkLst>
        </pc:picChg>
        <pc:picChg chg="add mod ord">
          <ac:chgData name="Heidi Maria Karlsson" userId="52a4f3138c6a9aed" providerId="LiveId" clId="{70601775-D4C9-4EEE-BEEC-A97988B7B0E2}" dt="2022-02-27T17:04:55.612" v="3463" actId="26606"/>
          <ac:picMkLst>
            <pc:docMk/>
            <pc:sldMk cId="2210103183" sldId="268"/>
            <ac:picMk id="12" creationId="{45523C99-0FA4-41AA-A26D-9425A4C3B77D}"/>
          </ac:picMkLst>
        </pc:picChg>
        <pc:picChg chg="add mod ord">
          <ac:chgData name="Heidi Maria Karlsson" userId="52a4f3138c6a9aed" providerId="LiveId" clId="{70601775-D4C9-4EEE-BEEC-A97988B7B0E2}" dt="2022-02-27T17:04:55.612" v="3463" actId="26606"/>
          <ac:picMkLst>
            <pc:docMk/>
            <pc:sldMk cId="2210103183" sldId="268"/>
            <ac:picMk id="14" creationId="{90346E16-93C8-4235-B2D1-9C8B28B31888}"/>
          </ac:picMkLst>
        </pc:picChg>
        <pc:cxnChg chg="add del">
          <ac:chgData name="Heidi Maria Karlsson" userId="52a4f3138c6a9aed" providerId="LiveId" clId="{70601775-D4C9-4EEE-BEEC-A97988B7B0E2}" dt="2022-02-27T11:51:50.462" v="773" actId="26606"/>
          <ac:cxnSpMkLst>
            <pc:docMk/>
            <pc:sldMk cId="2210103183" sldId="268"/>
            <ac:cxnSpMk id="21" creationId="{5C34627B-48E6-4F4D-B843-97717A86B490}"/>
          </ac:cxnSpMkLst>
        </pc:cxnChg>
        <pc:cxnChg chg="add del">
          <ac:chgData name="Heidi Maria Karlsson" userId="52a4f3138c6a9aed" providerId="LiveId" clId="{70601775-D4C9-4EEE-BEEC-A97988B7B0E2}" dt="2022-02-27T17:04:35.304" v="3459" actId="26606"/>
          <ac:cxnSpMkLst>
            <pc:docMk/>
            <pc:sldMk cId="2210103183" sldId="268"/>
            <ac:cxnSpMk id="45" creationId="{5C34627B-48E6-4F4D-B843-97717A86B490}"/>
          </ac:cxnSpMkLst>
        </pc:cxnChg>
        <pc:cxnChg chg="add del">
          <ac:chgData name="Heidi Maria Karlsson" userId="52a4f3138c6a9aed" providerId="LiveId" clId="{70601775-D4C9-4EEE-BEEC-A97988B7B0E2}" dt="2022-02-27T17:04:55.612" v="3463" actId="26606"/>
          <ac:cxnSpMkLst>
            <pc:docMk/>
            <pc:sldMk cId="2210103183" sldId="268"/>
            <ac:cxnSpMk id="50" creationId="{5C34627B-48E6-4F4D-B843-97717A86B490}"/>
          </ac:cxnSpMkLst>
        </pc:cxnChg>
      </pc:sldChg>
      <pc:sldChg chg="addSp delSp modSp new mod setBg modClrScheme chgLayout">
        <pc:chgData name="Heidi Maria Karlsson" userId="52a4f3138c6a9aed" providerId="LiveId" clId="{70601775-D4C9-4EEE-BEEC-A97988B7B0E2}" dt="2022-02-27T12:05:46.484" v="837" actId="26606"/>
        <pc:sldMkLst>
          <pc:docMk/>
          <pc:sldMk cId="2089533247" sldId="269"/>
        </pc:sldMkLst>
        <pc:spChg chg="del">
          <ac:chgData name="Heidi Maria Karlsson" userId="52a4f3138c6a9aed" providerId="LiveId" clId="{70601775-D4C9-4EEE-BEEC-A97988B7B0E2}" dt="2022-02-27T12:02:51.398" v="823" actId="700"/>
          <ac:spMkLst>
            <pc:docMk/>
            <pc:sldMk cId="2089533247" sldId="269"/>
            <ac:spMk id="2" creationId="{35D915C5-9C6B-43E8-B48E-26C799A36FEE}"/>
          </ac:spMkLst>
        </pc:spChg>
        <pc:spChg chg="del">
          <ac:chgData name="Heidi Maria Karlsson" userId="52a4f3138c6a9aed" providerId="LiveId" clId="{70601775-D4C9-4EEE-BEEC-A97988B7B0E2}" dt="2022-02-27T12:02:51.398" v="823" actId="700"/>
          <ac:spMkLst>
            <pc:docMk/>
            <pc:sldMk cId="2089533247" sldId="269"/>
            <ac:spMk id="3" creationId="{A1E0107C-75C3-4B31-AD2F-DAABB9FB8248}"/>
          </ac:spMkLst>
        </pc:spChg>
        <pc:spChg chg="add del">
          <ac:chgData name="Heidi Maria Karlsson" userId="52a4f3138c6a9aed" providerId="LiveId" clId="{70601775-D4C9-4EEE-BEEC-A97988B7B0E2}" dt="2022-02-27T12:05:26.431" v="834" actId="26606"/>
          <ac:spMkLst>
            <pc:docMk/>
            <pc:sldMk cId="2089533247" sldId="269"/>
            <ac:spMk id="16" creationId="{B63E10B8-7A5C-4E1D-BE92-AAA068608C08}"/>
          </ac:spMkLst>
        </pc:spChg>
        <pc:spChg chg="add del">
          <ac:chgData name="Heidi Maria Karlsson" userId="52a4f3138c6a9aed" providerId="LiveId" clId="{70601775-D4C9-4EEE-BEEC-A97988B7B0E2}" dt="2022-02-27T12:05:26.431" v="834" actId="26606"/>
          <ac:spMkLst>
            <pc:docMk/>
            <pc:sldMk cId="2089533247" sldId="269"/>
            <ac:spMk id="18" creationId="{E1C32068-6A8E-44A5-BE2D-65E7EC2DBF9A}"/>
          </ac:spMkLst>
        </pc:spChg>
        <pc:spChg chg="add del">
          <ac:chgData name="Heidi Maria Karlsson" userId="52a4f3138c6a9aed" providerId="LiveId" clId="{70601775-D4C9-4EEE-BEEC-A97988B7B0E2}" dt="2022-02-27T12:05:26.431" v="834" actId="26606"/>
          <ac:spMkLst>
            <pc:docMk/>
            <pc:sldMk cId="2089533247" sldId="269"/>
            <ac:spMk id="20" creationId="{83940A33-AE5F-4FC1-AFFF-1BC5DD32E14C}"/>
          </ac:spMkLst>
        </pc:spChg>
        <pc:spChg chg="add del">
          <ac:chgData name="Heidi Maria Karlsson" userId="52a4f3138c6a9aed" providerId="LiveId" clId="{70601775-D4C9-4EEE-BEEC-A97988B7B0E2}" dt="2022-02-27T12:05:26.431" v="834" actId="26606"/>
          <ac:spMkLst>
            <pc:docMk/>
            <pc:sldMk cId="2089533247" sldId="269"/>
            <ac:spMk id="22" creationId="{9310DD53-17D0-4A12-A0E2-72F3334878B5}"/>
          </ac:spMkLst>
        </pc:spChg>
        <pc:spChg chg="add">
          <ac:chgData name="Heidi Maria Karlsson" userId="52a4f3138c6a9aed" providerId="LiveId" clId="{70601775-D4C9-4EEE-BEEC-A97988B7B0E2}" dt="2022-02-27T12:05:46.484" v="837" actId="26606"/>
          <ac:spMkLst>
            <pc:docMk/>
            <pc:sldMk cId="2089533247" sldId="269"/>
            <ac:spMk id="28" creationId="{E1750109-3B91-4506-B997-0CD8E35A1488}"/>
          </ac:spMkLst>
        </pc:spChg>
        <pc:spChg chg="add">
          <ac:chgData name="Heidi Maria Karlsson" userId="52a4f3138c6a9aed" providerId="LiveId" clId="{70601775-D4C9-4EEE-BEEC-A97988B7B0E2}" dt="2022-02-27T12:05:46.484" v="837" actId="26606"/>
          <ac:spMkLst>
            <pc:docMk/>
            <pc:sldMk cId="2089533247" sldId="269"/>
            <ac:spMk id="29" creationId="{E72D8D1B-59F6-4FF3-8547-9BBB6129F2FA}"/>
          </ac:spMkLst>
        </pc:spChg>
        <pc:spChg chg="add">
          <ac:chgData name="Heidi Maria Karlsson" userId="52a4f3138c6a9aed" providerId="LiveId" clId="{70601775-D4C9-4EEE-BEEC-A97988B7B0E2}" dt="2022-02-27T12:05:46.484" v="837" actId="26606"/>
          <ac:spMkLst>
            <pc:docMk/>
            <pc:sldMk cId="2089533247" sldId="269"/>
            <ac:spMk id="30" creationId="{8FC8C21F-9484-4A71-ABFA-6C10682FAC3E}"/>
          </ac:spMkLst>
        </pc:spChg>
        <pc:spChg chg="add">
          <ac:chgData name="Heidi Maria Karlsson" userId="52a4f3138c6a9aed" providerId="LiveId" clId="{70601775-D4C9-4EEE-BEEC-A97988B7B0E2}" dt="2022-02-27T12:05:46.484" v="837" actId="26606"/>
          <ac:spMkLst>
            <pc:docMk/>
            <pc:sldMk cId="2089533247" sldId="269"/>
            <ac:spMk id="31" creationId="{2C444748-5A8D-4B53-89FE-42B455DFA2D1}"/>
          </ac:spMkLst>
        </pc:spChg>
        <pc:spChg chg="add">
          <ac:chgData name="Heidi Maria Karlsson" userId="52a4f3138c6a9aed" providerId="LiveId" clId="{70601775-D4C9-4EEE-BEEC-A97988B7B0E2}" dt="2022-02-27T12:05:46.484" v="837" actId="26606"/>
          <ac:spMkLst>
            <pc:docMk/>
            <pc:sldMk cId="2089533247" sldId="269"/>
            <ac:spMk id="32" creationId="{14044C96-7CFD-44DB-A579-D77B0D37C681}"/>
          </ac:spMkLst>
        </pc:spChg>
        <pc:picChg chg="add mod ord">
          <ac:chgData name="Heidi Maria Karlsson" userId="52a4f3138c6a9aed" providerId="LiveId" clId="{70601775-D4C9-4EEE-BEEC-A97988B7B0E2}" dt="2022-02-27T12:05:46.484" v="837" actId="26606"/>
          <ac:picMkLst>
            <pc:docMk/>
            <pc:sldMk cId="2089533247" sldId="269"/>
            <ac:picMk id="5" creationId="{F6BFB53B-0DDC-46BB-B02F-5DF3CA4D6270}"/>
          </ac:picMkLst>
        </pc:picChg>
        <pc:picChg chg="add mod">
          <ac:chgData name="Heidi Maria Karlsson" userId="52a4f3138c6a9aed" providerId="LiveId" clId="{70601775-D4C9-4EEE-BEEC-A97988B7B0E2}" dt="2022-02-27T12:05:46.484" v="837" actId="26606"/>
          <ac:picMkLst>
            <pc:docMk/>
            <pc:sldMk cId="2089533247" sldId="269"/>
            <ac:picMk id="7" creationId="{306FBA36-BE8B-441D-8406-98B783ADC48E}"/>
          </ac:picMkLst>
        </pc:picChg>
        <pc:picChg chg="add mod ord">
          <ac:chgData name="Heidi Maria Karlsson" userId="52a4f3138c6a9aed" providerId="LiveId" clId="{70601775-D4C9-4EEE-BEEC-A97988B7B0E2}" dt="2022-02-27T12:05:46.484" v="837" actId="26606"/>
          <ac:picMkLst>
            <pc:docMk/>
            <pc:sldMk cId="2089533247" sldId="269"/>
            <ac:picMk id="9" creationId="{7C332ECC-C148-412C-A18C-257C7A65250A}"/>
          </ac:picMkLst>
        </pc:picChg>
        <pc:picChg chg="add mod ord">
          <ac:chgData name="Heidi Maria Karlsson" userId="52a4f3138c6a9aed" providerId="LiveId" clId="{70601775-D4C9-4EEE-BEEC-A97988B7B0E2}" dt="2022-02-27T12:05:46.484" v="837" actId="26606"/>
          <ac:picMkLst>
            <pc:docMk/>
            <pc:sldMk cId="2089533247" sldId="269"/>
            <ac:picMk id="11" creationId="{F4949A06-8EEC-49BA-B675-4CE52A4DD41C}"/>
          </ac:picMkLst>
        </pc:picChg>
        <pc:cxnChg chg="add del">
          <ac:chgData name="Heidi Maria Karlsson" userId="52a4f3138c6a9aed" providerId="LiveId" clId="{70601775-D4C9-4EEE-BEEC-A97988B7B0E2}" dt="2022-02-27T12:05:46.399" v="836" actId="26606"/>
          <ac:cxnSpMkLst>
            <pc:docMk/>
            <pc:sldMk cId="2089533247" sldId="269"/>
            <ac:cxnSpMk id="24" creationId="{50DA1EB8-87CF-4588-A1FD-4756F9A28F6B}"/>
          </ac:cxnSpMkLst>
        </pc:cxnChg>
        <pc:cxnChg chg="add del">
          <ac:chgData name="Heidi Maria Karlsson" userId="52a4f3138c6a9aed" providerId="LiveId" clId="{70601775-D4C9-4EEE-BEEC-A97988B7B0E2}" dt="2022-02-27T12:05:46.399" v="836" actId="26606"/>
          <ac:cxnSpMkLst>
            <pc:docMk/>
            <pc:sldMk cId="2089533247" sldId="269"/>
            <ac:cxnSpMk id="25" creationId="{D7A4E378-EA57-47B9-B1EB-58B998F6CFFB}"/>
          </ac:cxnSpMkLst>
        </pc:cxnChg>
        <pc:cxnChg chg="add del">
          <ac:chgData name="Heidi Maria Karlsson" userId="52a4f3138c6a9aed" providerId="LiveId" clId="{70601775-D4C9-4EEE-BEEC-A97988B7B0E2}" dt="2022-02-27T12:05:46.399" v="836" actId="26606"/>
          <ac:cxnSpMkLst>
            <pc:docMk/>
            <pc:sldMk cId="2089533247" sldId="269"/>
            <ac:cxnSpMk id="26" creationId="{D2B31ED6-76F0-425A-9A41-C947AEF9C145}"/>
          </ac:cxnSpMkLst>
        </pc:cxnChg>
      </pc:sldChg>
      <pc:sldChg chg="addSp delSp modSp new mod setBg addAnim delAnim setClrOvrMap">
        <pc:chgData name="Heidi Maria Karlsson" userId="52a4f3138c6a9aed" providerId="LiveId" clId="{70601775-D4C9-4EEE-BEEC-A97988B7B0E2}" dt="2022-02-27T12:18:23.002" v="922" actId="14100"/>
        <pc:sldMkLst>
          <pc:docMk/>
          <pc:sldMk cId="3238380709" sldId="270"/>
        </pc:sldMkLst>
        <pc:spChg chg="mod ord">
          <ac:chgData name="Heidi Maria Karlsson" userId="52a4f3138c6a9aed" providerId="LiveId" clId="{70601775-D4C9-4EEE-BEEC-A97988B7B0E2}" dt="2022-02-27T12:17:03.710" v="903" actId="26606"/>
          <ac:spMkLst>
            <pc:docMk/>
            <pc:sldMk cId="3238380709" sldId="270"/>
            <ac:spMk id="2" creationId="{1EB7C665-9ABB-4410-B3D4-0C56D2D68ECC}"/>
          </ac:spMkLst>
        </pc:spChg>
        <pc:spChg chg="add del">
          <ac:chgData name="Heidi Maria Karlsson" userId="52a4f3138c6a9aed" providerId="LiveId" clId="{70601775-D4C9-4EEE-BEEC-A97988B7B0E2}" dt="2022-02-27T12:16:28.803" v="899" actId="26606"/>
          <ac:spMkLst>
            <pc:docMk/>
            <pc:sldMk cId="3238380709" sldId="270"/>
            <ac:spMk id="13" creationId="{53F29798-D584-4792-9B62-3F5F5C36D619}"/>
          </ac:spMkLst>
        </pc:spChg>
        <pc:spChg chg="add mod">
          <ac:chgData name="Heidi Maria Karlsson" userId="52a4f3138c6a9aed" providerId="LiveId" clId="{70601775-D4C9-4EEE-BEEC-A97988B7B0E2}" dt="2022-02-27T12:18:23.002" v="922" actId="14100"/>
          <ac:spMkLst>
            <pc:docMk/>
            <pc:sldMk cId="3238380709" sldId="270"/>
            <ac:spMk id="14" creationId="{CE57D751-63A2-47C2-A6B9-635FAB1F3B0C}"/>
          </ac:spMkLst>
        </pc:spChg>
        <pc:picChg chg="add mod ord">
          <ac:chgData name="Heidi Maria Karlsson" userId="52a4f3138c6a9aed" providerId="LiveId" clId="{70601775-D4C9-4EEE-BEEC-A97988B7B0E2}" dt="2022-02-27T12:17:03.710" v="903" actId="26606"/>
          <ac:picMkLst>
            <pc:docMk/>
            <pc:sldMk cId="3238380709" sldId="270"/>
            <ac:picMk id="4" creationId="{B21749FC-82A3-437B-8972-9B603814FD41}"/>
          </ac:picMkLst>
        </pc:picChg>
        <pc:picChg chg="add mod ord">
          <ac:chgData name="Heidi Maria Karlsson" userId="52a4f3138c6a9aed" providerId="LiveId" clId="{70601775-D4C9-4EEE-BEEC-A97988B7B0E2}" dt="2022-02-27T12:17:03.710" v="903" actId="26606"/>
          <ac:picMkLst>
            <pc:docMk/>
            <pc:sldMk cId="3238380709" sldId="270"/>
            <ac:picMk id="6" creationId="{00D6CCCE-58FC-4DF5-9A90-C8542F347C58}"/>
          </ac:picMkLst>
        </pc:picChg>
        <pc:picChg chg="add mod ord">
          <ac:chgData name="Heidi Maria Karlsson" userId="52a4f3138c6a9aed" providerId="LiveId" clId="{70601775-D4C9-4EEE-BEEC-A97988B7B0E2}" dt="2022-02-27T12:17:03.710" v="903" actId="26606"/>
          <ac:picMkLst>
            <pc:docMk/>
            <pc:sldMk cId="3238380709" sldId="270"/>
            <ac:picMk id="8" creationId="{4749772F-9A28-4EEF-8941-81AE922FF98C}"/>
          </ac:picMkLst>
        </pc:picChg>
        <pc:cxnChg chg="add del">
          <ac:chgData name="Heidi Maria Karlsson" userId="52a4f3138c6a9aed" providerId="LiveId" clId="{70601775-D4C9-4EEE-BEEC-A97988B7B0E2}" dt="2022-02-27T12:17:03.541" v="902" actId="26606"/>
          <ac:cxnSpMkLst>
            <pc:docMk/>
            <pc:sldMk cId="3238380709" sldId="270"/>
            <ac:cxnSpMk id="15" creationId="{0627B73E-D784-4780-AA33-DCDFE7DA16ED}"/>
          </ac:cxnSpMkLst>
        </pc:cxnChg>
        <pc:cxnChg chg="add del">
          <ac:chgData name="Heidi Maria Karlsson" userId="52a4f3138c6a9aed" providerId="LiveId" clId="{70601775-D4C9-4EEE-BEEC-A97988B7B0E2}" dt="2022-02-27T12:17:03.541" v="902" actId="26606"/>
          <ac:cxnSpMkLst>
            <pc:docMk/>
            <pc:sldMk cId="3238380709" sldId="270"/>
            <ac:cxnSpMk id="16" creationId="{C800968E-0A99-46C4-A9B2-6A63AC66F4B0}"/>
          </ac:cxnSpMkLst>
        </pc:cxnChg>
        <pc:cxnChg chg="add del">
          <ac:chgData name="Heidi Maria Karlsson" userId="52a4f3138c6a9aed" providerId="LiveId" clId="{70601775-D4C9-4EEE-BEEC-A97988B7B0E2}" dt="2022-02-27T12:17:03.541" v="902" actId="26606"/>
          <ac:cxnSpMkLst>
            <pc:docMk/>
            <pc:sldMk cId="3238380709" sldId="270"/>
            <ac:cxnSpMk id="17" creationId="{EBAD6A72-88E8-42F7-88B9-CAF744536BE4}"/>
          </ac:cxnSpMkLst>
        </pc:cxnChg>
        <pc:cxnChg chg="add">
          <ac:chgData name="Heidi Maria Karlsson" userId="52a4f3138c6a9aed" providerId="LiveId" clId="{70601775-D4C9-4EEE-BEEC-A97988B7B0E2}" dt="2022-02-27T12:17:03.710" v="903" actId="26606"/>
          <ac:cxnSpMkLst>
            <pc:docMk/>
            <pc:sldMk cId="3238380709" sldId="270"/>
            <ac:cxnSpMk id="19" creationId="{60188E89-AF78-40F6-B787-E9BD9C625686}"/>
          </ac:cxnSpMkLst>
        </pc:cxnChg>
      </pc:sldChg>
      <pc:sldChg chg="addSp delSp modSp new mod setBg">
        <pc:chgData name="Heidi Maria Karlsson" userId="52a4f3138c6a9aed" providerId="LiveId" clId="{70601775-D4C9-4EEE-BEEC-A97988B7B0E2}" dt="2022-02-27T12:26:31.648" v="1053" actId="20577"/>
        <pc:sldMkLst>
          <pc:docMk/>
          <pc:sldMk cId="873307202" sldId="271"/>
        </pc:sldMkLst>
        <pc:spChg chg="mod ord">
          <ac:chgData name="Heidi Maria Karlsson" userId="52a4f3138c6a9aed" providerId="LiveId" clId="{70601775-D4C9-4EEE-BEEC-A97988B7B0E2}" dt="2022-02-27T12:23:55.054" v="975" actId="26606"/>
          <ac:spMkLst>
            <pc:docMk/>
            <pc:sldMk cId="873307202" sldId="271"/>
            <ac:spMk id="2" creationId="{1B6EFC58-40E1-4616-9F4E-47CB9B90398B}"/>
          </ac:spMkLst>
        </pc:spChg>
        <pc:spChg chg="add mod">
          <ac:chgData name="Heidi Maria Karlsson" userId="52a4f3138c6a9aed" providerId="LiveId" clId="{70601775-D4C9-4EEE-BEEC-A97988B7B0E2}" dt="2022-02-27T12:26:31.648" v="1053" actId="20577"/>
          <ac:spMkLst>
            <pc:docMk/>
            <pc:sldMk cId="873307202" sldId="271"/>
            <ac:spMk id="19" creationId="{FC44E0CA-C2D2-4736-B8FE-1613073C9C64}"/>
          </ac:spMkLst>
        </pc:spChg>
        <pc:spChg chg="add del">
          <ac:chgData name="Heidi Maria Karlsson" userId="52a4f3138c6a9aed" providerId="LiveId" clId="{70601775-D4C9-4EEE-BEEC-A97988B7B0E2}" dt="2022-02-27T12:23:55.001" v="974" actId="26606"/>
          <ac:spMkLst>
            <pc:docMk/>
            <pc:sldMk cId="873307202" sldId="271"/>
            <ac:spMk id="21" creationId="{3B47FC9C-2ED3-4100-A4EF-E8CDFEE106C9}"/>
          </ac:spMkLst>
        </pc:spChg>
        <pc:spChg chg="add">
          <ac:chgData name="Heidi Maria Karlsson" userId="52a4f3138c6a9aed" providerId="LiveId" clId="{70601775-D4C9-4EEE-BEEC-A97988B7B0E2}" dt="2022-02-27T12:23:55.054" v="975" actId="26606"/>
          <ac:spMkLst>
            <pc:docMk/>
            <pc:sldMk cId="873307202" sldId="271"/>
            <ac:spMk id="23" creationId="{53F29798-D584-4792-9B62-3F5F5C36D619}"/>
          </ac:spMkLst>
        </pc:sp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4" creationId="{B5CD78CA-3BBF-4141-9F00-76C50CC572D2}"/>
          </ac:picMkLst>
        </pc:pic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6" creationId="{A569F9EC-8A47-40DD-A088-613194D0FD84}"/>
          </ac:picMkLst>
        </pc:pic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8" creationId="{E1302145-287F-40C9-A302-28B906998E2A}"/>
          </ac:picMkLst>
        </pc:pic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10" creationId="{05B0E73B-A86F-4E6C-ADFA-391ED2F1A7D3}"/>
          </ac:picMkLst>
        </pc:pic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12" creationId="{EB1E1588-0C29-4E80-A73A-85E9E3635D6F}"/>
          </ac:picMkLst>
        </pc:pic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14" creationId="{D13AA7AA-7717-43E5-9140-849F64BC5E32}"/>
          </ac:picMkLst>
        </pc:picChg>
        <pc:picChg chg="add mod">
          <ac:chgData name="Heidi Maria Karlsson" userId="52a4f3138c6a9aed" providerId="LiveId" clId="{70601775-D4C9-4EEE-BEEC-A97988B7B0E2}" dt="2022-02-27T12:23:55.054" v="975" actId="26606"/>
          <ac:picMkLst>
            <pc:docMk/>
            <pc:sldMk cId="873307202" sldId="271"/>
            <ac:picMk id="16" creationId="{508273E1-62CD-4904-9CB6-76FB9C03CB1E}"/>
          </ac:picMkLst>
        </pc:picChg>
      </pc:sldChg>
      <pc:sldChg chg="addSp delSp modSp add del mod setBg modClrScheme delDesignElem chgLayout">
        <pc:chgData name="Heidi Maria Karlsson" userId="52a4f3138c6a9aed" providerId="LiveId" clId="{70601775-D4C9-4EEE-BEEC-A97988B7B0E2}" dt="2022-02-27T12:32:35.705" v="1094" actId="47"/>
        <pc:sldMkLst>
          <pc:docMk/>
          <pc:sldMk cId="4149708827" sldId="272"/>
        </pc:sldMkLst>
        <pc:spChg chg="mod ord">
          <ac:chgData name="Heidi Maria Karlsson" userId="52a4f3138c6a9aed" providerId="LiveId" clId="{70601775-D4C9-4EEE-BEEC-A97988B7B0E2}" dt="2022-02-27T12:31:24.791" v="1075" actId="26606"/>
          <ac:spMkLst>
            <pc:docMk/>
            <pc:sldMk cId="4149708827" sldId="272"/>
            <ac:spMk id="4" creationId="{86C7BCE6-1CF3-4D1E-9BB9-1B767DC6841A}"/>
          </ac:spMkLst>
        </pc:spChg>
        <pc:spChg chg="del">
          <ac:chgData name="Heidi Maria Karlsson" userId="52a4f3138c6a9aed" providerId="LiveId" clId="{70601775-D4C9-4EEE-BEEC-A97988B7B0E2}" dt="2022-02-27T12:30:40.703" v="1067" actId="700"/>
          <ac:spMkLst>
            <pc:docMk/>
            <pc:sldMk cId="4149708827" sldId="272"/>
            <ac:spMk id="5" creationId="{3FE16501-AFB4-4607-88A2-EB6DE9952545}"/>
          </ac:spMkLst>
        </pc:spChg>
        <pc:spChg chg="add del">
          <ac:chgData name="Heidi Maria Karlsson" userId="52a4f3138c6a9aed" providerId="LiveId" clId="{70601775-D4C9-4EEE-BEEC-A97988B7B0E2}" dt="2022-02-27T12:31:16.910" v="1070" actId="26606"/>
          <ac:spMkLst>
            <pc:docMk/>
            <pc:sldMk cId="4149708827" sldId="272"/>
            <ac:spMk id="9" creationId="{BAD76F3E-3A97-486B-B402-44400A8B9173}"/>
          </ac:spMkLst>
        </pc:spChg>
        <pc:spChg chg="del">
          <ac:chgData name="Heidi Maria Karlsson" userId="52a4f3138c6a9aed" providerId="LiveId" clId="{70601775-D4C9-4EEE-BEEC-A97988B7B0E2}" dt="2022-02-27T12:29:33.503" v="1055"/>
          <ac:spMkLst>
            <pc:docMk/>
            <pc:sldMk cId="4149708827" sldId="272"/>
            <ac:spMk id="10" creationId="{934F1179-B481-4F9E-BCA3-AFB972070F83}"/>
          </ac:spMkLst>
        </pc:spChg>
        <pc:spChg chg="add del">
          <ac:chgData name="Heidi Maria Karlsson" userId="52a4f3138c6a9aed" providerId="LiveId" clId="{70601775-D4C9-4EEE-BEEC-A97988B7B0E2}" dt="2022-02-27T12:31:16.910" v="1070" actId="26606"/>
          <ac:spMkLst>
            <pc:docMk/>
            <pc:sldMk cId="4149708827" sldId="272"/>
            <ac:spMk id="11" creationId="{391F6B52-91F4-4AEB-B6DB-29FEBCF28C8B}"/>
          </ac:spMkLst>
        </pc:spChg>
        <pc:spChg chg="del">
          <ac:chgData name="Heidi Maria Karlsson" userId="52a4f3138c6a9aed" providerId="LiveId" clId="{70601775-D4C9-4EEE-BEEC-A97988B7B0E2}" dt="2022-02-27T12:29:33.503" v="1055"/>
          <ac:spMkLst>
            <pc:docMk/>
            <pc:sldMk cId="4149708827" sldId="272"/>
            <ac:spMk id="12" creationId="{827DC2C4-B485-428A-BF4A-472D2967F47F}"/>
          </ac:spMkLst>
        </pc:spChg>
        <pc:spChg chg="add del">
          <ac:chgData name="Heidi Maria Karlsson" userId="52a4f3138c6a9aed" providerId="LiveId" clId="{70601775-D4C9-4EEE-BEEC-A97988B7B0E2}" dt="2022-02-27T12:31:16.910" v="1070" actId="26606"/>
          <ac:spMkLst>
            <pc:docMk/>
            <pc:sldMk cId="4149708827" sldId="272"/>
            <ac:spMk id="13" creationId="{2CD6F061-7C53-44F4-9794-953DB70A451B}"/>
          </ac:spMkLst>
        </pc:spChg>
        <pc:spChg chg="del">
          <ac:chgData name="Heidi Maria Karlsson" userId="52a4f3138c6a9aed" providerId="LiveId" clId="{70601775-D4C9-4EEE-BEEC-A97988B7B0E2}" dt="2022-02-27T12:29:33.503" v="1055"/>
          <ac:spMkLst>
            <pc:docMk/>
            <pc:sldMk cId="4149708827" sldId="272"/>
            <ac:spMk id="14" creationId="{EE04B5EB-F158-4507-90DD-BD23620C7CC9}"/>
          </ac:spMkLst>
        </pc:spChg>
        <pc:spChg chg="add del">
          <ac:chgData name="Heidi Maria Karlsson" userId="52a4f3138c6a9aed" providerId="LiveId" clId="{70601775-D4C9-4EEE-BEEC-A97988B7B0E2}" dt="2022-02-27T12:31:17.951" v="1072" actId="26606"/>
          <ac:spMkLst>
            <pc:docMk/>
            <pc:sldMk cId="4149708827" sldId="272"/>
            <ac:spMk id="15" creationId="{C27D7A02-907B-496F-BA7E-AA3780733CA7}"/>
          </ac:spMkLst>
        </pc:spChg>
        <pc:spChg chg="add del">
          <ac:chgData name="Heidi Maria Karlsson" userId="52a4f3138c6a9aed" providerId="LiveId" clId="{70601775-D4C9-4EEE-BEEC-A97988B7B0E2}" dt="2022-02-27T12:31:17.951" v="1072" actId="26606"/>
          <ac:spMkLst>
            <pc:docMk/>
            <pc:sldMk cId="4149708827" sldId="272"/>
            <ac:spMk id="16" creationId="{0FBA5268-0AE7-4CAD-9537-D0EB09E76406}"/>
          </ac:spMkLst>
        </pc:spChg>
        <pc:spChg chg="add del">
          <ac:chgData name="Heidi Maria Karlsson" userId="52a4f3138c6a9aed" providerId="LiveId" clId="{70601775-D4C9-4EEE-BEEC-A97988B7B0E2}" dt="2022-02-27T12:31:17.951" v="1072" actId="26606"/>
          <ac:spMkLst>
            <pc:docMk/>
            <pc:sldMk cId="4149708827" sldId="272"/>
            <ac:spMk id="17" creationId="{088D065B-39DA-4077-B9CF-E489CE4C0169}"/>
          </ac:spMkLst>
        </pc:spChg>
        <pc:spChg chg="add del">
          <ac:chgData name="Heidi Maria Karlsson" userId="52a4f3138c6a9aed" providerId="LiveId" clId="{70601775-D4C9-4EEE-BEEC-A97988B7B0E2}" dt="2022-02-27T12:31:24.383" v="1074" actId="26606"/>
          <ac:spMkLst>
            <pc:docMk/>
            <pc:sldMk cId="4149708827" sldId="272"/>
            <ac:spMk id="19" creationId="{2A8AA5BC-4F7A-4226-8F99-6D824B226A97}"/>
          </ac:spMkLst>
        </pc:spChg>
        <pc:spChg chg="add del">
          <ac:chgData name="Heidi Maria Karlsson" userId="52a4f3138c6a9aed" providerId="LiveId" clId="{70601775-D4C9-4EEE-BEEC-A97988B7B0E2}" dt="2022-02-27T12:31:24.383" v="1074" actId="26606"/>
          <ac:spMkLst>
            <pc:docMk/>
            <pc:sldMk cId="4149708827" sldId="272"/>
            <ac:spMk id="21" creationId="{5BC87C3E-1040-4EE4-9BDB-9537F7A1B335}"/>
          </ac:spMkLst>
        </pc:spChg>
        <pc:spChg chg="add">
          <ac:chgData name="Heidi Maria Karlsson" userId="52a4f3138c6a9aed" providerId="LiveId" clId="{70601775-D4C9-4EEE-BEEC-A97988B7B0E2}" dt="2022-02-27T12:31:24.791" v="1075" actId="26606"/>
          <ac:spMkLst>
            <pc:docMk/>
            <pc:sldMk cId="4149708827" sldId="272"/>
            <ac:spMk id="25" creationId="{FFD48BC7-DC40-47DE-87EE-9F4B6ECB9ABB}"/>
          </ac:spMkLst>
        </pc:spChg>
        <pc:spChg chg="add">
          <ac:chgData name="Heidi Maria Karlsson" userId="52a4f3138c6a9aed" providerId="LiveId" clId="{70601775-D4C9-4EEE-BEEC-A97988B7B0E2}" dt="2022-02-27T12:31:24.791" v="1075" actId="26606"/>
          <ac:spMkLst>
            <pc:docMk/>
            <pc:sldMk cId="4149708827" sldId="272"/>
            <ac:spMk id="26" creationId="{E502BBC7-2C76-46F3-BC24-5985BC13DB88}"/>
          </ac:spMkLst>
        </pc:spChg>
        <pc:spChg chg="add">
          <ac:chgData name="Heidi Maria Karlsson" userId="52a4f3138c6a9aed" providerId="LiveId" clId="{70601775-D4C9-4EEE-BEEC-A97988B7B0E2}" dt="2022-02-27T12:31:24.791" v="1075" actId="26606"/>
          <ac:spMkLst>
            <pc:docMk/>
            <pc:sldMk cId="4149708827" sldId="272"/>
            <ac:spMk id="27" creationId="{C7F28D52-2A5F-4D23-81AE-7CB8B591C7AF}"/>
          </ac:spMkLst>
        </pc:spChg>
        <pc:spChg chg="add">
          <ac:chgData name="Heidi Maria Karlsson" userId="52a4f3138c6a9aed" providerId="LiveId" clId="{70601775-D4C9-4EEE-BEEC-A97988B7B0E2}" dt="2022-02-27T12:31:24.791" v="1075" actId="26606"/>
          <ac:spMkLst>
            <pc:docMk/>
            <pc:sldMk cId="4149708827" sldId="272"/>
            <ac:spMk id="28" creationId="{3629484E-3792-4B3D-89AD-7C8A1ED0E0D4}"/>
          </ac:spMkLst>
        </pc:spChg>
        <pc:cxnChg chg="add del">
          <ac:chgData name="Heidi Maria Karlsson" userId="52a4f3138c6a9aed" providerId="LiveId" clId="{70601775-D4C9-4EEE-BEEC-A97988B7B0E2}" dt="2022-02-27T12:31:24.383" v="1074" actId="26606"/>
          <ac:cxnSpMkLst>
            <pc:docMk/>
            <pc:sldMk cId="4149708827" sldId="272"/>
            <ac:cxnSpMk id="20" creationId="{911DBBF1-3229-4BD9-B3D1-B4CA571E7431}"/>
          </ac:cxnSpMkLst>
        </pc:cxnChg>
        <pc:cxnChg chg="add del">
          <ac:chgData name="Heidi Maria Karlsson" userId="52a4f3138c6a9aed" providerId="LiveId" clId="{70601775-D4C9-4EEE-BEEC-A97988B7B0E2}" dt="2022-02-27T12:31:24.383" v="1074" actId="26606"/>
          <ac:cxnSpMkLst>
            <pc:docMk/>
            <pc:sldMk cId="4149708827" sldId="272"/>
            <ac:cxnSpMk id="22" creationId="{42CDBECE-872A-4C73-9DC1-BB4E805E2CF5}"/>
          </ac:cxnSpMkLst>
        </pc:cxnChg>
        <pc:cxnChg chg="add del">
          <ac:chgData name="Heidi Maria Karlsson" userId="52a4f3138c6a9aed" providerId="LiveId" clId="{70601775-D4C9-4EEE-BEEC-A97988B7B0E2}" dt="2022-02-27T12:31:24.383" v="1074" actId="26606"/>
          <ac:cxnSpMkLst>
            <pc:docMk/>
            <pc:sldMk cId="4149708827" sldId="272"/>
            <ac:cxnSpMk id="23" creationId="{F5CD5A0B-CDD7-427C-AA42-2EECFDFA1811}"/>
          </ac:cxnSpMkLst>
        </pc:cxnChg>
      </pc:sldChg>
      <pc:sldChg chg="addSp delSp add del setBg delDesignElem">
        <pc:chgData name="Heidi Maria Karlsson" userId="52a4f3138c6a9aed" providerId="LiveId" clId="{70601775-D4C9-4EEE-BEEC-A97988B7B0E2}" dt="2022-02-27T12:31:47.061" v="1078"/>
        <pc:sldMkLst>
          <pc:docMk/>
          <pc:sldMk cId="2008799582" sldId="273"/>
        </pc:sldMkLst>
        <pc:spChg chg="add del">
          <ac:chgData name="Heidi Maria Karlsson" userId="52a4f3138c6a9aed" providerId="LiveId" clId="{70601775-D4C9-4EEE-BEEC-A97988B7B0E2}" dt="2022-02-27T12:31:47.061" v="1078"/>
          <ac:spMkLst>
            <pc:docMk/>
            <pc:sldMk cId="2008799582" sldId="273"/>
            <ac:spMk id="10" creationId="{934F1179-B481-4F9E-BCA3-AFB972070F83}"/>
          </ac:spMkLst>
        </pc:spChg>
        <pc:spChg chg="add del">
          <ac:chgData name="Heidi Maria Karlsson" userId="52a4f3138c6a9aed" providerId="LiveId" clId="{70601775-D4C9-4EEE-BEEC-A97988B7B0E2}" dt="2022-02-27T12:31:47.061" v="1078"/>
          <ac:spMkLst>
            <pc:docMk/>
            <pc:sldMk cId="2008799582" sldId="273"/>
            <ac:spMk id="12" creationId="{827DC2C4-B485-428A-BF4A-472D2967F47F}"/>
          </ac:spMkLst>
        </pc:spChg>
        <pc:spChg chg="add del">
          <ac:chgData name="Heidi Maria Karlsson" userId="52a4f3138c6a9aed" providerId="LiveId" clId="{70601775-D4C9-4EEE-BEEC-A97988B7B0E2}" dt="2022-02-27T12:31:47.061" v="1078"/>
          <ac:spMkLst>
            <pc:docMk/>
            <pc:sldMk cId="2008799582" sldId="273"/>
            <ac:spMk id="14" creationId="{EE04B5EB-F158-4507-90DD-BD23620C7CC9}"/>
          </ac:spMkLst>
        </pc:spChg>
      </pc:sldChg>
      <pc:sldChg chg="add del">
        <pc:chgData name="Heidi Maria Karlsson" userId="52a4f3138c6a9aed" providerId="LiveId" clId="{70601775-D4C9-4EEE-BEEC-A97988B7B0E2}" dt="2022-02-27T12:32:36.893" v="1095" actId="47"/>
        <pc:sldMkLst>
          <pc:docMk/>
          <pc:sldMk cId="4218069783" sldId="273"/>
        </pc:sldMkLst>
      </pc:sldChg>
      <pc:sldChg chg="modSp add mod ord">
        <pc:chgData name="Heidi Maria Karlsson" userId="52a4f3138c6a9aed" providerId="LiveId" clId="{70601775-D4C9-4EEE-BEEC-A97988B7B0E2}" dt="2022-02-27T12:32:32.324" v="1093"/>
        <pc:sldMkLst>
          <pc:docMk/>
          <pc:sldMk cId="1871115157" sldId="274"/>
        </pc:sldMkLst>
        <pc:spChg chg="mod">
          <ac:chgData name="Heidi Maria Karlsson" userId="52a4f3138c6a9aed" providerId="LiveId" clId="{70601775-D4C9-4EEE-BEEC-A97988B7B0E2}" dt="2022-02-27T12:32:24.025" v="1091" actId="20577"/>
          <ac:spMkLst>
            <pc:docMk/>
            <pc:sldMk cId="1871115157" sldId="274"/>
            <ac:spMk id="4" creationId="{86C7BCE6-1CF3-4D1E-9BB9-1B767DC6841A}"/>
          </ac:spMkLst>
        </pc:spChg>
      </pc:sldChg>
      <pc:sldChg chg="addSp delSp modSp new mod setBg modClrScheme chgLayout">
        <pc:chgData name="Heidi Maria Karlsson" userId="52a4f3138c6a9aed" providerId="LiveId" clId="{70601775-D4C9-4EEE-BEEC-A97988B7B0E2}" dt="2022-02-27T12:44:56.874" v="1323" actId="20577"/>
        <pc:sldMkLst>
          <pc:docMk/>
          <pc:sldMk cId="2003532229" sldId="275"/>
        </pc:sldMkLst>
        <pc:spChg chg="del mod ord">
          <ac:chgData name="Heidi Maria Karlsson" userId="52a4f3138c6a9aed" providerId="LiveId" clId="{70601775-D4C9-4EEE-BEEC-A97988B7B0E2}" dt="2022-02-27T12:34:01.407" v="1097" actId="700"/>
          <ac:spMkLst>
            <pc:docMk/>
            <pc:sldMk cId="2003532229" sldId="275"/>
            <ac:spMk id="2" creationId="{2533A791-F418-4BFF-96A9-74C0E21AA15C}"/>
          </ac:spMkLst>
        </pc:spChg>
        <pc:spChg chg="del">
          <ac:chgData name="Heidi Maria Karlsson" userId="52a4f3138c6a9aed" providerId="LiveId" clId="{70601775-D4C9-4EEE-BEEC-A97988B7B0E2}" dt="2022-02-27T12:34:01.407" v="1097" actId="700"/>
          <ac:spMkLst>
            <pc:docMk/>
            <pc:sldMk cId="2003532229" sldId="275"/>
            <ac:spMk id="3" creationId="{11A25A80-B061-4AA4-A038-F699E0EC921C}"/>
          </ac:spMkLst>
        </pc:spChg>
        <pc:spChg chg="add mod ord">
          <ac:chgData name="Heidi Maria Karlsson" userId="52a4f3138c6a9aed" providerId="LiveId" clId="{70601775-D4C9-4EEE-BEEC-A97988B7B0E2}" dt="2022-02-27T12:44:46.280" v="1320" actId="20577"/>
          <ac:spMkLst>
            <pc:docMk/>
            <pc:sldMk cId="2003532229" sldId="275"/>
            <ac:spMk id="4" creationId="{F245068F-D5C5-40A8-A7E6-F6DF8DC8682A}"/>
          </ac:spMkLst>
        </pc:spChg>
        <pc:spChg chg="add mod">
          <ac:chgData name="Heidi Maria Karlsson" userId="52a4f3138c6a9aed" providerId="LiveId" clId="{70601775-D4C9-4EEE-BEEC-A97988B7B0E2}" dt="2022-02-27T12:44:56.874" v="1323" actId="20577"/>
          <ac:spMkLst>
            <pc:docMk/>
            <pc:sldMk cId="2003532229" sldId="275"/>
            <ac:spMk id="12" creationId="{72F2A578-9D49-4346-A821-D6AF33789D86}"/>
          </ac:spMkLst>
        </pc:spChg>
        <pc:spChg chg="add">
          <ac:chgData name="Heidi Maria Karlsson" userId="52a4f3138c6a9aed" providerId="LiveId" clId="{70601775-D4C9-4EEE-BEEC-A97988B7B0E2}" dt="2022-02-27T12:36:32.024" v="1129" actId="26606"/>
          <ac:spMkLst>
            <pc:docMk/>
            <pc:sldMk cId="2003532229" sldId="275"/>
            <ac:spMk id="15" creationId="{53F29798-D584-4792-9B62-3F5F5C36D619}"/>
          </ac:spMkLst>
        </pc:spChg>
        <pc:picChg chg="add mod">
          <ac:chgData name="Heidi Maria Karlsson" userId="52a4f3138c6a9aed" providerId="LiveId" clId="{70601775-D4C9-4EEE-BEEC-A97988B7B0E2}" dt="2022-02-27T12:36:32.024" v="1129" actId="26606"/>
          <ac:picMkLst>
            <pc:docMk/>
            <pc:sldMk cId="2003532229" sldId="275"/>
            <ac:picMk id="6" creationId="{2463732D-3F40-40DF-B3A9-3560972F21CC}"/>
          </ac:picMkLst>
        </pc:picChg>
        <pc:picChg chg="add mod">
          <ac:chgData name="Heidi Maria Karlsson" userId="52a4f3138c6a9aed" providerId="LiveId" clId="{70601775-D4C9-4EEE-BEEC-A97988B7B0E2}" dt="2022-02-27T12:36:32.024" v="1129" actId="26606"/>
          <ac:picMkLst>
            <pc:docMk/>
            <pc:sldMk cId="2003532229" sldId="275"/>
            <ac:picMk id="8" creationId="{A17B7DE0-9F2F-474E-AD63-60B4FBEF6C96}"/>
          </ac:picMkLst>
        </pc:picChg>
        <pc:picChg chg="add mod">
          <ac:chgData name="Heidi Maria Karlsson" userId="52a4f3138c6a9aed" providerId="LiveId" clId="{70601775-D4C9-4EEE-BEEC-A97988B7B0E2}" dt="2022-02-27T12:36:32.024" v="1129" actId="26606"/>
          <ac:picMkLst>
            <pc:docMk/>
            <pc:sldMk cId="2003532229" sldId="275"/>
            <ac:picMk id="10" creationId="{A430E925-C9F2-4772-A607-B6A4CA2AED93}"/>
          </ac:picMkLst>
        </pc:picChg>
      </pc:sldChg>
      <pc:sldChg chg="addSp modSp new mod setBg">
        <pc:chgData name="Heidi Maria Karlsson" userId="52a4f3138c6a9aed" providerId="LiveId" clId="{70601775-D4C9-4EEE-BEEC-A97988B7B0E2}" dt="2022-02-27T12:43:11.792" v="1245" actId="1076"/>
        <pc:sldMkLst>
          <pc:docMk/>
          <pc:sldMk cId="757640225" sldId="276"/>
        </pc:sldMkLst>
        <pc:spChg chg="mod">
          <ac:chgData name="Heidi Maria Karlsson" userId="52a4f3138c6a9aed" providerId="LiveId" clId="{70601775-D4C9-4EEE-BEEC-A97988B7B0E2}" dt="2022-02-27T12:41:33.288" v="1191" actId="20577"/>
          <ac:spMkLst>
            <pc:docMk/>
            <pc:sldMk cId="757640225" sldId="276"/>
            <ac:spMk id="2" creationId="{9034DBC5-907F-455E-913C-04AC6D888E60}"/>
          </ac:spMkLst>
        </pc:spChg>
        <pc:spChg chg="add mod">
          <ac:chgData name="Heidi Maria Karlsson" userId="52a4f3138c6a9aed" providerId="LiveId" clId="{70601775-D4C9-4EEE-BEEC-A97988B7B0E2}" dt="2022-02-27T12:43:11.792" v="1245" actId="1076"/>
          <ac:spMkLst>
            <pc:docMk/>
            <pc:sldMk cId="757640225" sldId="276"/>
            <ac:spMk id="8" creationId="{7F0A80EC-D1AD-48E2-AED3-63F513A03A7D}"/>
          </ac:spMkLst>
        </pc:spChg>
        <pc:spChg chg="add mod">
          <ac:chgData name="Heidi Maria Karlsson" userId="52a4f3138c6a9aed" providerId="LiveId" clId="{70601775-D4C9-4EEE-BEEC-A97988B7B0E2}" dt="2022-02-27T12:42:40.746" v="1242" actId="207"/>
          <ac:spMkLst>
            <pc:docMk/>
            <pc:sldMk cId="757640225" sldId="276"/>
            <ac:spMk id="9" creationId="{42911D84-3599-4FA5-8CFF-78F5B9AABC5F}"/>
          </ac:spMkLst>
        </pc:spChg>
        <pc:spChg chg="add">
          <ac:chgData name="Heidi Maria Karlsson" userId="52a4f3138c6a9aed" providerId="LiveId" clId="{70601775-D4C9-4EEE-BEEC-A97988B7B0E2}" dt="2022-02-27T12:40:23.334" v="1172" actId="26606"/>
          <ac:spMkLst>
            <pc:docMk/>
            <pc:sldMk cId="757640225" sldId="276"/>
            <ac:spMk id="11" creationId="{FA69AAE0-49D5-4C8B-8BA2-55898C00E05E}"/>
          </ac:spMkLst>
        </pc:spChg>
        <pc:picChg chg="add mod">
          <ac:chgData name="Heidi Maria Karlsson" userId="52a4f3138c6a9aed" providerId="LiveId" clId="{70601775-D4C9-4EEE-BEEC-A97988B7B0E2}" dt="2022-02-27T12:40:23.334" v="1172" actId="26606"/>
          <ac:picMkLst>
            <pc:docMk/>
            <pc:sldMk cId="757640225" sldId="276"/>
            <ac:picMk id="4" creationId="{02FEE41D-BA6B-4EBE-BBB3-2F871C48C5D2}"/>
          </ac:picMkLst>
        </pc:picChg>
        <pc:picChg chg="add mod ord">
          <ac:chgData name="Heidi Maria Karlsson" userId="52a4f3138c6a9aed" providerId="LiveId" clId="{70601775-D4C9-4EEE-BEEC-A97988B7B0E2}" dt="2022-02-27T12:40:23.334" v="1172" actId="26606"/>
          <ac:picMkLst>
            <pc:docMk/>
            <pc:sldMk cId="757640225" sldId="276"/>
            <ac:picMk id="6" creationId="{9A47E1CB-F8E3-4661-90A9-3FB681D3810B}"/>
          </ac:picMkLst>
        </pc:picChg>
      </pc:sldChg>
      <pc:sldChg chg="addSp delSp modSp new mod setBg">
        <pc:chgData name="Heidi Maria Karlsson" userId="52a4f3138c6a9aed" providerId="LiveId" clId="{70601775-D4C9-4EEE-BEEC-A97988B7B0E2}" dt="2022-02-27T12:56:48.508" v="1356" actId="20577"/>
        <pc:sldMkLst>
          <pc:docMk/>
          <pc:sldMk cId="4235205157" sldId="277"/>
        </pc:sldMkLst>
        <pc:spChg chg="mod ord">
          <ac:chgData name="Heidi Maria Karlsson" userId="52a4f3138c6a9aed" providerId="LiveId" clId="{70601775-D4C9-4EEE-BEEC-A97988B7B0E2}" dt="2022-02-27T12:55:35.094" v="1333" actId="26606"/>
          <ac:spMkLst>
            <pc:docMk/>
            <pc:sldMk cId="4235205157" sldId="277"/>
            <ac:spMk id="2" creationId="{DE87A127-8502-40A6-81D3-2748494DF866}"/>
          </ac:spMkLst>
        </pc:spChg>
        <pc:spChg chg="add mod">
          <ac:chgData name="Heidi Maria Karlsson" userId="52a4f3138c6a9aed" providerId="LiveId" clId="{70601775-D4C9-4EEE-BEEC-A97988B7B0E2}" dt="2022-02-27T12:56:25.406" v="1338" actId="20577"/>
          <ac:spMkLst>
            <pc:docMk/>
            <pc:sldMk cId="4235205157" sldId="277"/>
            <ac:spMk id="11" creationId="{52E36F2B-6520-45FB-AF8D-539A4CDA57B4}"/>
          </ac:spMkLst>
        </pc:spChg>
        <pc:spChg chg="add mod">
          <ac:chgData name="Heidi Maria Karlsson" userId="52a4f3138c6a9aed" providerId="LiveId" clId="{70601775-D4C9-4EEE-BEEC-A97988B7B0E2}" dt="2022-02-27T12:56:48.508" v="1356" actId="20577"/>
          <ac:spMkLst>
            <pc:docMk/>
            <pc:sldMk cId="4235205157" sldId="277"/>
            <ac:spMk id="12" creationId="{EA48B179-018F-42F1-8E8D-C233CF9C9BF9}"/>
          </ac:spMkLst>
        </pc:spChg>
        <pc:spChg chg="add del">
          <ac:chgData name="Heidi Maria Karlsson" userId="52a4f3138c6a9aed" providerId="LiveId" clId="{70601775-D4C9-4EEE-BEEC-A97988B7B0E2}" dt="2022-02-27T12:55:35.040" v="1332" actId="26606"/>
          <ac:spMkLst>
            <pc:docMk/>
            <pc:sldMk cId="4235205157" sldId="277"/>
            <ac:spMk id="13" creationId="{53F29798-D584-4792-9B62-3F5F5C36D619}"/>
          </ac:spMkLst>
        </pc:spChg>
        <pc:picChg chg="add mod">
          <ac:chgData name="Heidi Maria Karlsson" userId="52a4f3138c6a9aed" providerId="LiveId" clId="{70601775-D4C9-4EEE-BEEC-A97988B7B0E2}" dt="2022-02-27T12:55:35.094" v="1333" actId="26606"/>
          <ac:picMkLst>
            <pc:docMk/>
            <pc:sldMk cId="4235205157" sldId="277"/>
            <ac:picMk id="4" creationId="{8D4F3389-B5D7-49B5-ACA0-B0B1E7274326}"/>
          </ac:picMkLst>
        </pc:picChg>
        <pc:picChg chg="add mod">
          <ac:chgData name="Heidi Maria Karlsson" userId="52a4f3138c6a9aed" providerId="LiveId" clId="{70601775-D4C9-4EEE-BEEC-A97988B7B0E2}" dt="2022-02-27T12:55:35.094" v="1333" actId="26606"/>
          <ac:picMkLst>
            <pc:docMk/>
            <pc:sldMk cId="4235205157" sldId="277"/>
            <ac:picMk id="6" creationId="{50AF5589-BF6A-4AA0-83D4-3D193FBE80C4}"/>
          </ac:picMkLst>
        </pc:picChg>
        <pc:picChg chg="add mod">
          <ac:chgData name="Heidi Maria Karlsson" userId="52a4f3138c6a9aed" providerId="LiveId" clId="{70601775-D4C9-4EEE-BEEC-A97988B7B0E2}" dt="2022-02-27T12:55:35.094" v="1333" actId="26606"/>
          <ac:picMkLst>
            <pc:docMk/>
            <pc:sldMk cId="4235205157" sldId="277"/>
            <ac:picMk id="8" creationId="{9C4FCF38-341E-4502-A26B-98B0AC56D8A1}"/>
          </ac:picMkLst>
        </pc:picChg>
        <pc:cxnChg chg="add">
          <ac:chgData name="Heidi Maria Karlsson" userId="52a4f3138c6a9aed" providerId="LiveId" clId="{70601775-D4C9-4EEE-BEEC-A97988B7B0E2}" dt="2022-02-27T12:55:35.094" v="1333" actId="26606"/>
          <ac:cxnSpMkLst>
            <pc:docMk/>
            <pc:sldMk cId="4235205157" sldId="277"/>
            <ac:cxnSpMk id="15" creationId="{60188E89-AF78-40F6-B787-E9BD9C625686}"/>
          </ac:cxnSpMkLst>
        </pc:cxnChg>
      </pc:sldChg>
      <pc:sldChg chg="addSp delSp modSp new mod setBg addAnim delAnim setClrOvrMap">
        <pc:chgData name="Heidi Maria Karlsson" userId="52a4f3138c6a9aed" providerId="LiveId" clId="{70601775-D4C9-4EEE-BEEC-A97988B7B0E2}" dt="2022-02-27T13:03:49.227" v="1447" actId="1076"/>
        <pc:sldMkLst>
          <pc:docMk/>
          <pc:sldMk cId="1769701964" sldId="278"/>
        </pc:sldMkLst>
        <pc:spChg chg="mod ord">
          <ac:chgData name="Heidi Maria Karlsson" userId="52a4f3138c6a9aed" providerId="LiveId" clId="{70601775-D4C9-4EEE-BEEC-A97988B7B0E2}" dt="2022-02-27T13:03:40.865" v="1446" actId="1076"/>
          <ac:spMkLst>
            <pc:docMk/>
            <pc:sldMk cId="1769701964" sldId="278"/>
            <ac:spMk id="2" creationId="{6D7B9AB2-2254-4459-85B7-A2B46135A043}"/>
          </ac:spMkLst>
        </pc:spChg>
        <pc:spChg chg="add del">
          <ac:chgData name="Heidi Maria Karlsson" userId="52a4f3138c6a9aed" providerId="LiveId" clId="{70601775-D4C9-4EEE-BEEC-A97988B7B0E2}" dt="2022-02-27T12:59:53.101" v="1400" actId="26606"/>
          <ac:spMkLst>
            <pc:docMk/>
            <pc:sldMk cId="1769701964" sldId="278"/>
            <ac:spMk id="9" creationId="{E49CC64F-7275-4E33-961B-0C5CDC439875}"/>
          </ac:spMkLst>
        </pc:spChg>
        <pc:spChg chg="add del">
          <ac:chgData name="Heidi Maria Karlsson" userId="52a4f3138c6a9aed" providerId="LiveId" clId="{70601775-D4C9-4EEE-BEEC-A97988B7B0E2}" dt="2022-02-27T13:00:15.022" v="1402" actId="26606"/>
          <ac:spMkLst>
            <pc:docMk/>
            <pc:sldMk cId="1769701964" sldId="278"/>
            <ac:spMk id="11" creationId="{71B2258F-86CA-4D4D-8270-BC05FCDEBFB3}"/>
          </ac:spMkLst>
        </pc:spChg>
        <pc:spChg chg="add del">
          <ac:chgData name="Heidi Maria Karlsson" userId="52a4f3138c6a9aed" providerId="LiveId" clId="{70601775-D4C9-4EEE-BEEC-A97988B7B0E2}" dt="2022-02-27T13:00:20.756" v="1404" actId="26606"/>
          <ac:spMkLst>
            <pc:docMk/>
            <pc:sldMk cId="1769701964" sldId="278"/>
            <ac:spMk id="13" creationId="{4D4677D2-D5AC-4CF9-9EED-2B89D0A1C212}"/>
          </ac:spMkLst>
        </pc:spChg>
        <pc:spChg chg="add del">
          <ac:chgData name="Heidi Maria Karlsson" userId="52a4f3138c6a9aed" providerId="LiveId" clId="{70601775-D4C9-4EEE-BEEC-A97988B7B0E2}" dt="2022-02-27T13:00:20.756" v="1404" actId="26606"/>
          <ac:spMkLst>
            <pc:docMk/>
            <pc:sldMk cId="1769701964" sldId="278"/>
            <ac:spMk id="14" creationId="{C6D54F7E-825A-4BBA-815F-35CCA8B97786}"/>
          </ac:spMkLst>
        </pc:spChg>
        <pc:spChg chg="add del">
          <ac:chgData name="Heidi Maria Karlsson" userId="52a4f3138c6a9aed" providerId="LiveId" clId="{70601775-D4C9-4EEE-BEEC-A97988B7B0E2}" dt="2022-02-27T13:00:35.562" v="1407" actId="26606"/>
          <ac:spMkLst>
            <pc:docMk/>
            <pc:sldMk cId="1769701964" sldId="278"/>
            <ac:spMk id="16" creationId="{C1DD1A8A-57D5-4A81-AD04-532B043C5611}"/>
          </ac:spMkLst>
        </pc:spChg>
        <pc:spChg chg="add del">
          <ac:chgData name="Heidi Maria Karlsson" userId="52a4f3138c6a9aed" providerId="LiveId" clId="{70601775-D4C9-4EEE-BEEC-A97988B7B0E2}" dt="2022-02-27T13:00:35.562" v="1407" actId="26606"/>
          <ac:spMkLst>
            <pc:docMk/>
            <pc:sldMk cId="1769701964" sldId="278"/>
            <ac:spMk id="17" creationId="{007891EC-4501-44ED-A8C8-B11B6DB767AB}"/>
          </ac:spMkLst>
        </pc:spChg>
        <pc:spChg chg="add mod">
          <ac:chgData name="Heidi Maria Karlsson" userId="52a4f3138c6a9aed" providerId="LiveId" clId="{70601775-D4C9-4EEE-BEEC-A97988B7B0E2}" dt="2022-02-27T13:03:49.227" v="1447" actId="1076"/>
          <ac:spMkLst>
            <pc:docMk/>
            <pc:sldMk cId="1769701964" sldId="278"/>
            <ac:spMk id="18" creationId="{108619AE-6C12-4E50-B3EE-A4B7498BB38C}"/>
          </ac:spMkLst>
        </pc:spChg>
        <pc:spChg chg="add del">
          <ac:chgData name="Heidi Maria Karlsson" userId="52a4f3138c6a9aed" providerId="LiveId" clId="{70601775-D4C9-4EEE-BEEC-A97988B7B0E2}" dt="2022-02-27T13:00:51.570" v="1410" actId="26606"/>
          <ac:spMkLst>
            <pc:docMk/>
            <pc:sldMk cId="1769701964" sldId="278"/>
            <ac:spMk id="19" creationId="{0E91F5CA-B392-444C-88E3-BF5BAAEBDEB0}"/>
          </ac:spMkLst>
        </pc:spChg>
        <pc:spChg chg="add del">
          <ac:chgData name="Heidi Maria Karlsson" userId="52a4f3138c6a9aed" providerId="LiveId" clId="{70601775-D4C9-4EEE-BEEC-A97988B7B0E2}" dt="2022-02-27T13:00:51.570" v="1410" actId="26606"/>
          <ac:spMkLst>
            <pc:docMk/>
            <pc:sldMk cId="1769701964" sldId="278"/>
            <ac:spMk id="20" creationId="{0459807F-B6FA-44D3-9A53-C55B6B56884A}"/>
          </ac:spMkLst>
        </pc:spChg>
        <pc:spChg chg="add del">
          <ac:chgData name="Heidi Maria Karlsson" userId="52a4f3138c6a9aed" providerId="LiveId" clId="{70601775-D4C9-4EEE-BEEC-A97988B7B0E2}" dt="2022-02-27T13:01:25.258" v="1412" actId="26606"/>
          <ac:spMkLst>
            <pc:docMk/>
            <pc:sldMk cId="1769701964" sldId="278"/>
            <ac:spMk id="22" creationId="{9089EED9-F54D-4F20-A2C6-949DE4176959}"/>
          </ac:spMkLst>
        </pc:spChg>
        <pc:spChg chg="add del">
          <ac:chgData name="Heidi Maria Karlsson" userId="52a4f3138c6a9aed" providerId="LiveId" clId="{70601775-D4C9-4EEE-BEEC-A97988B7B0E2}" dt="2022-02-27T13:01:25.258" v="1412" actId="26606"/>
          <ac:spMkLst>
            <pc:docMk/>
            <pc:sldMk cId="1769701964" sldId="278"/>
            <ac:spMk id="23" creationId="{7E46F721-3785-414D-8697-16AF490E6806}"/>
          </ac:spMkLst>
        </pc:spChg>
        <pc:spChg chg="add">
          <ac:chgData name="Heidi Maria Karlsson" userId="52a4f3138c6a9aed" providerId="LiveId" clId="{70601775-D4C9-4EEE-BEEC-A97988B7B0E2}" dt="2022-02-27T13:01:25.381" v="1413" actId="26606"/>
          <ac:spMkLst>
            <pc:docMk/>
            <pc:sldMk cId="1769701964" sldId="278"/>
            <ac:spMk id="25" creationId="{6F828D28-8E09-41CC-8229-3070B5467A96}"/>
          </ac:spMkLst>
        </pc:spChg>
        <pc:spChg chg="add">
          <ac:chgData name="Heidi Maria Karlsson" userId="52a4f3138c6a9aed" providerId="LiveId" clId="{70601775-D4C9-4EEE-BEEC-A97988B7B0E2}" dt="2022-02-27T13:01:25.381" v="1413" actId="26606"/>
          <ac:spMkLst>
            <pc:docMk/>
            <pc:sldMk cId="1769701964" sldId="278"/>
            <ac:spMk id="26" creationId="{D5B012D8-7F27-4758-9AC6-C889B154BD73}"/>
          </ac:spMkLst>
        </pc:spChg>
        <pc:spChg chg="add">
          <ac:chgData name="Heidi Maria Karlsson" userId="52a4f3138c6a9aed" providerId="LiveId" clId="{70601775-D4C9-4EEE-BEEC-A97988B7B0E2}" dt="2022-02-27T13:01:25.381" v="1413" actId="26606"/>
          <ac:spMkLst>
            <pc:docMk/>
            <pc:sldMk cId="1769701964" sldId="278"/>
            <ac:spMk id="27" creationId="{4063B759-00FC-46D1-9898-8E8625268FAF}"/>
          </ac:spMkLst>
        </pc:spChg>
        <pc:picChg chg="add mod">
          <ac:chgData name="Heidi Maria Karlsson" userId="52a4f3138c6a9aed" providerId="LiveId" clId="{70601775-D4C9-4EEE-BEEC-A97988B7B0E2}" dt="2022-02-27T13:01:25.381" v="1413" actId="26606"/>
          <ac:picMkLst>
            <pc:docMk/>
            <pc:sldMk cId="1769701964" sldId="278"/>
            <ac:picMk id="4" creationId="{F568C6A0-96A3-4EC1-AF06-021D3909B670}"/>
          </ac:picMkLst>
        </pc:picChg>
      </pc:sldChg>
      <pc:sldChg chg="addSp modSp new mod ord setBg setClrOvrMap">
        <pc:chgData name="Heidi Maria Karlsson" userId="52a4f3138c6a9aed" providerId="LiveId" clId="{70601775-D4C9-4EEE-BEEC-A97988B7B0E2}" dt="2022-02-27T13:07:31.540" v="1520" actId="20577"/>
        <pc:sldMkLst>
          <pc:docMk/>
          <pc:sldMk cId="3917418346" sldId="279"/>
        </pc:sldMkLst>
        <pc:spChg chg="mod">
          <ac:chgData name="Heidi Maria Karlsson" userId="52a4f3138c6a9aed" providerId="LiveId" clId="{70601775-D4C9-4EEE-BEEC-A97988B7B0E2}" dt="2022-02-27T13:06:25.400" v="1503" actId="26606"/>
          <ac:spMkLst>
            <pc:docMk/>
            <pc:sldMk cId="3917418346" sldId="279"/>
            <ac:spMk id="2" creationId="{806EDC71-3AD4-471F-9A18-A8FA516749BD}"/>
          </ac:spMkLst>
        </pc:spChg>
        <pc:spChg chg="add mod">
          <ac:chgData name="Heidi Maria Karlsson" userId="52a4f3138c6a9aed" providerId="LiveId" clId="{70601775-D4C9-4EEE-BEEC-A97988B7B0E2}" dt="2022-02-27T13:07:31.540" v="1520" actId="20577"/>
          <ac:spMkLst>
            <pc:docMk/>
            <pc:sldMk cId="3917418346" sldId="279"/>
            <ac:spMk id="11" creationId="{A9994A27-D5F7-4E6D-8795-9FC9AAC1455E}"/>
          </ac:spMkLst>
        </pc:spChg>
        <pc:spChg chg="add">
          <ac:chgData name="Heidi Maria Karlsson" userId="52a4f3138c6a9aed" providerId="LiveId" clId="{70601775-D4C9-4EEE-BEEC-A97988B7B0E2}" dt="2022-02-27T13:06:25.400" v="1503" actId="26606"/>
          <ac:spMkLst>
            <pc:docMk/>
            <pc:sldMk cId="3917418346" sldId="279"/>
            <ac:spMk id="13" creationId="{7383B190-6BFB-422F-B667-06B7B25F096A}"/>
          </ac:spMkLst>
        </pc:spChg>
        <pc:picChg chg="add mod ord">
          <ac:chgData name="Heidi Maria Karlsson" userId="52a4f3138c6a9aed" providerId="LiveId" clId="{70601775-D4C9-4EEE-BEEC-A97988B7B0E2}" dt="2022-02-27T13:06:25.400" v="1503" actId="26606"/>
          <ac:picMkLst>
            <pc:docMk/>
            <pc:sldMk cId="3917418346" sldId="279"/>
            <ac:picMk id="4" creationId="{1A73BAA6-E632-4488-B566-53B436E4EA1A}"/>
          </ac:picMkLst>
        </pc:picChg>
        <pc:picChg chg="add mod ord">
          <ac:chgData name="Heidi Maria Karlsson" userId="52a4f3138c6a9aed" providerId="LiveId" clId="{70601775-D4C9-4EEE-BEEC-A97988B7B0E2}" dt="2022-02-27T13:06:25.400" v="1503" actId="26606"/>
          <ac:picMkLst>
            <pc:docMk/>
            <pc:sldMk cId="3917418346" sldId="279"/>
            <ac:picMk id="6" creationId="{D11AFA7F-9386-4EE2-B586-E8321C029E82}"/>
          </ac:picMkLst>
        </pc:picChg>
        <pc:picChg chg="add mod ord">
          <ac:chgData name="Heidi Maria Karlsson" userId="52a4f3138c6a9aed" providerId="LiveId" clId="{70601775-D4C9-4EEE-BEEC-A97988B7B0E2}" dt="2022-02-27T13:06:25.400" v="1503" actId="26606"/>
          <ac:picMkLst>
            <pc:docMk/>
            <pc:sldMk cId="3917418346" sldId="279"/>
            <ac:picMk id="8" creationId="{365052CF-6FCD-4009-90D2-3C976BB15DDD}"/>
          </ac:picMkLst>
        </pc:picChg>
        <pc:cxnChg chg="add">
          <ac:chgData name="Heidi Maria Karlsson" userId="52a4f3138c6a9aed" providerId="LiveId" clId="{70601775-D4C9-4EEE-BEEC-A97988B7B0E2}" dt="2022-02-27T13:06:25.400" v="1503" actId="26606"/>
          <ac:cxnSpMkLst>
            <pc:docMk/>
            <pc:sldMk cId="3917418346" sldId="279"/>
            <ac:cxnSpMk id="15" creationId="{ED28E597-4AF8-4D69-A9AB-A1EDC6156B04}"/>
          </ac:cxnSpMkLst>
        </pc:cxnChg>
      </pc:sldChg>
      <pc:sldChg chg="modSp add mod ord">
        <pc:chgData name="Heidi Maria Karlsson" userId="52a4f3138c6a9aed" providerId="LiveId" clId="{70601775-D4C9-4EEE-BEEC-A97988B7B0E2}" dt="2022-02-27T15:20:10.910" v="2126" actId="20577"/>
        <pc:sldMkLst>
          <pc:docMk/>
          <pc:sldMk cId="3949115963" sldId="280"/>
        </pc:sldMkLst>
        <pc:spChg chg="mod">
          <ac:chgData name="Heidi Maria Karlsson" userId="52a4f3138c6a9aed" providerId="LiveId" clId="{70601775-D4C9-4EEE-BEEC-A97988B7B0E2}" dt="2022-02-27T15:20:10.910" v="2126" actId="20577"/>
          <ac:spMkLst>
            <pc:docMk/>
            <pc:sldMk cId="3949115963" sldId="280"/>
            <ac:spMk id="4" creationId="{86C7BCE6-1CF3-4D1E-9BB9-1B767DC6841A}"/>
          </ac:spMkLst>
        </pc:spChg>
      </pc:sldChg>
      <pc:sldChg chg="addSp delSp modSp new mod ord setBg modClrScheme addAnim delAnim modAnim setClrOvrMap chgLayout">
        <pc:chgData name="Heidi Maria Karlsson" userId="52a4f3138c6a9aed" providerId="LiveId" clId="{70601775-D4C9-4EEE-BEEC-A97988B7B0E2}" dt="2022-02-27T17:07:11.974" v="3466"/>
        <pc:sldMkLst>
          <pc:docMk/>
          <pc:sldMk cId="3627962459" sldId="281"/>
        </pc:sldMkLst>
        <pc:spChg chg="del mod ord">
          <ac:chgData name="Heidi Maria Karlsson" userId="52a4f3138c6a9aed" providerId="LiveId" clId="{70601775-D4C9-4EEE-BEEC-A97988B7B0E2}" dt="2022-02-27T13:09:16.269" v="1540" actId="700"/>
          <ac:spMkLst>
            <pc:docMk/>
            <pc:sldMk cId="3627962459" sldId="281"/>
            <ac:spMk id="2" creationId="{9E0EC0D5-9511-46B5-9871-E9215C7DA78E}"/>
          </ac:spMkLst>
        </pc:spChg>
        <pc:spChg chg="del">
          <ac:chgData name="Heidi Maria Karlsson" userId="52a4f3138c6a9aed" providerId="LiveId" clId="{70601775-D4C9-4EEE-BEEC-A97988B7B0E2}" dt="2022-02-27T13:09:16.269" v="1540" actId="700"/>
          <ac:spMkLst>
            <pc:docMk/>
            <pc:sldMk cId="3627962459" sldId="281"/>
            <ac:spMk id="3" creationId="{E287FDC2-5882-43B5-BECB-714FDB025983}"/>
          </ac:spMkLst>
        </pc:spChg>
        <pc:spChg chg="add del mod ord">
          <ac:chgData name="Heidi Maria Karlsson" userId="52a4f3138c6a9aed" providerId="LiveId" clId="{70601775-D4C9-4EEE-BEEC-A97988B7B0E2}" dt="2022-02-27T15:33:14.448" v="2324" actId="478"/>
          <ac:spMkLst>
            <pc:docMk/>
            <pc:sldMk cId="3627962459" sldId="281"/>
            <ac:spMk id="4" creationId="{F713F56A-C22A-4C71-9F5C-6E0F4AE9E8A8}"/>
          </ac:spMkLst>
        </pc:spChg>
        <pc:spChg chg="add del mod">
          <ac:chgData name="Heidi Maria Karlsson" userId="52a4f3138c6a9aed" providerId="LiveId" clId="{70601775-D4C9-4EEE-BEEC-A97988B7B0E2}" dt="2022-02-27T13:15:02.440" v="1610" actId="21"/>
          <ac:spMkLst>
            <pc:docMk/>
            <pc:sldMk cId="3627962459" sldId="281"/>
            <ac:spMk id="14" creationId="{D363678C-6C5F-4BEB-BE36-3F9DD8769F3B}"/>
          </ac:spMkLst>
        </pc:spChg>
        <pc:spChg chg="add mod">
          <ac:chgData name="Heidi Maria Karlsson" userId="52a4f3138c6a9aed" providerId="LiveId" clId="{70601775-D4C9-4EEE-BEEC-A97988B7B0E2}" dt="2022-02-27T15:42:45.493" v="2455" actId="20577"/>
          <ac:spMkLst>
            <pc:docMk/>
            <pc:sldMk cId="3627962459" sldId="281"/>
            <ac:spMk id="16" creationId="{D91F43E5-77F8-47BD-A8E9-3248CC921F54}"/>
          </ac:spMkLst>
        </pc:spChg>
        <pc:spChg chg="add del">
          <ac:chgData name="Heidi Maria Karlsson" userId="52a4f3138c6a9aed" providerId="LiveId" clId="{70601775-D4C9-4EEE-BEEC-A97988B7B0E2}" dt="2022-02-27T13:18:56.313" v="1624" actId="26606"/>
          <ac:spMkLst>
            <pc:docMk/>
            <pc:sldMk cId="3627962459" sldId="281"/>
            <ac:spMk id="17" creationId="{72018E1B-E0B9-4440-AFF3-4112E50A2763}"/>
          </ac:spMkLst>
        </pc:spChg>
        <pc:spChg chg="add">
          <ac:chgData name="Heidi Maria Karlsson" userId="52a4f3138c6a9aed" providerId="LiveId" clId="{70601775-D4C9-4EEE-BEEC-A97988B7B0E2}" dt="2022-02-27T15:34:51.044" v="2361" actId="26606"/>
          <ac:spMkLst>
            <pc:docMk/>
            <pc:sldMk cId="3627962459" sldId="281"/>
            <ac:spMk id="21" creationId="{E49CC64F-7275-4E33-961B-0C5CDC439875}"/>
          </ac:spMkLst>
        </pc:spChg>
        <pc:spChg chg="add del">
          <ac:chgData name="Heidi Maria Karlsson" userId="52a4f3138c6a9aed" providerId="LiveId" clId="{70601775-D4C9-4EEE-BEEC-A97988B7B0E2}" dt="2022-02-27T13:15:58.320" v="1612" actId="26606"/>
          <ac:spMkLst>
            <pc:docMk/>
            <pc:sldMk cId="3627962459" sldId="281"/>
            <ac:spMk id="22" creationId="{A26C624C-963C-4795-B05B-6565DB5ABD39}"/>
          </ac:spMkLst>
        </pc:spChg>
        <pc:spChg chg="add del">
          <ac:chgData name="Heidi Maria Karlsson" userId="52a4f3138c6a9aed" providerId="LiveId" clId="{70601775-D4C9-4EEE-BEEC-A97988B7B0E2}" dt="2022-02-27T13:17:12.636" v="1614" actId="26606"/>
          <ac:spMkLst>
            <pc:docMk/>
            <pc:sldMk cId="3627962459" sldId="281"/>
            <ac:spMk id="24" creationId="{A38E1331-B5A6-44BE-BF4E-EE6C2FD2A242}"/>
          </ac:spMkLst>
        </pc:spChg>
        <pc:spChg chg="add del">
          <ac:chgData name="Heidi Maria Karlsson" userId="52a4f3138c6a9aed" providerId="LiveId" clId="{70601775-D4C9-4EEE-BEEC-A97988B7B0E2}" dt="2022-02-27T13:17:12.636" v="1614" actId="26606"/>
          <ac:spMkLst>
            <pc:docMk/>
            <pc:sldMk cId="3627962459" sldId="281"/>
            <ac:spMk id="25" creationId="{91F55C5D-1648-4BE3-932D-8CADBF3F6736}"/>
          </ac:spMkLst>
        </pc:spChg>
        <pc:spChg chg="add del">
          <ac:chgData name="Heidi Maria Karlsson" userId="52a4f3138c6a9aed" providerId="LiveId" clId="{70601775-D4C9-4EEE-BEEC-A97988B7B0E2}" dt="2022-02-27T13:18:49.094" v="1621" actId="26606"/>
          <ac:spMkLst>
            <pc:docMk/>
            <pc:sldMk cId="3627962459" sldId="281"/>
            <ac:spMk id="26" creationId="{67EF550F-47CE-4FB2-9DAC-12AD835C833D}"/>
          </ac:spMkLst>
        </pc:spChg>
        <pc:spChg chg="add del">
          <ac:chgData name="Heidi Maria Karlsson" userId="52a4f3138c6a9aed" providerId="LiveId" clId="{70601775-D4C9-4EEE-BEEC-A97988B7B0E2}" dt="2022-02-27T13:17:29.890" v="1616" actId="26606"/>
          <ac:spMkLst>
            <pc:docMk/>
            <pc:sldMk cId="3627962459" sldId="281"/>
            <ac:spMk id="27" creationId="{A26C624C-963C-4795-B05B-6565DB5ABD39}"/>
          </ac:spMkLst>
        </pc:spChg>
        <pc:spChg chg="add del mod">
          <ac:chgData name="Heidi Maria Karlsson" userId="52a4f3138c6a9aed" providerId="LiveId" clId="{70601775-D4C9-4EEE-BEEC-A97988B7B0E2}" dt="2022-02-27T15:33:14.448" v="2324" actId="478"/>
          <ac:spMkLst>
            <pc:docMk/>
            <pc:sldMk cId="3627962459" sldId="281"/>
            <ac:spMk id="28" creationId="{73452710-8B0E-43EC-A1A4-7DB03D71B090}"/>
          </ac:spMkLst>
        </pc:spChg>
        <pc:spChg chg="add del">
          <ac:chgData name="Heidi Maria Karlsson" userId="52a4f3138c6a9aed" providerId="LiveId" clId="{70601775-D4C9-4EEE-BEEC-A97988B7B0E2}" dt="2022-02-27T13:18:08.896" v="1619" actId="26606"/>
          <ac:spMkLst>
            <pc:docMk/>
            <pc:sldMk cId="3627962459" sldId="281"/>
            <ac:spMk id="29" creationId="{75BDD038-F345-433A-B715-30DEEC15292F}"/>
          </ac:spMkLst>
        </pc:spChg>
        <pc:spChg chg="add del">
          <ac:chgData name="Heidi Maria Karlsson" userId="52a4f3138c6a9aed" providerId="LiveId" clId="{70601775-D4C9-4EEE-BEEC-A97988B7B0E2}" dt="2022-02-27T13:18:08.896" v="1619" actId="26606"/>
          <ac:spMkLst>
            <pc:docMk/>
            <pc:sldMk cId="3627962459" sldId="281"/>
            <ac:spMk id="30" creationId="{0B89AF2A-4ED1-4E6B-907C-ED98F10E750C}"/>
          </ac:spMkLst>
        </pc:spChg>
        <pc:spChg chg="add del mod">
          <ac:chgData name="Heidi Maria Karlsson" userId="52a4f3138c6a9aed" providerId="LiveId" clId="{70601775-D4C9-4EEE-BEEC-A97988B7B0E2}" dt="2022-02-27T15:33:14.448" v="2324" actId="478"/>
          <ac:spMkLst>
            <pc:docMk/>
            <pc:sldMk cId="3627962459" sldId="281"/>
            <ac:spMk id="31" creationId="{BFE69421-6408-4729-A855-9DABE17D8BD3}"/>
          </ac:spMkLst>
        </pc:spChg>
        <pc:spChg chg="add del">
          <ac:chgData name="Heidi Maria Karlsson" userId="52a4f3138c6a9aed" providerId="LiveId" clId="{70601775-D4C9-4EEE-BEEC-A97988B7B0E2}" dt="2022-02-27T13:18:49.094" v="1621" actId="26606"/>
          <ac:spMkLst>
            <pc:docMk/>
            <pc:sldMk cId="3627962459" sldId="281"/>
            <ac:spMk id="32" creationId="{CA57513D-822C-4FE7-A978-1529AA8018D4}"/>
          </ac:spMkLst>
        </pc:spChg>
        <pc:spChg chg="add del">
          <ac:chgData name="Heidi Maria Karlsson" userId="52a4f3138c6a9aed" providerId="LiveId" clId="{70601775-D4C9-4EEE-BEEC-A97988B7B0E2}" dt="2022-02-27T13:18:49.094" v="1621" actId="26606"/>
          <ac:spMkLst>
            <pc:docMk/>
            <pc:sldMk cId="3627962459" sldId="281"/>
            <ac:spMk id="33" creationId="{114A821F-8663-46BA-8CC0-D4C44F639F3A}"/>
          </ac:spMkLst>
        </pc:spChg>
        <pc:spChg chg="add del mod">
          <ac:chgData name="Heidi Maria Karlsson" userId="52a4f3138c6a9aed" providerId="LiveId" clId="{70601775-D4C9-4EEE-BEEC-A97988B7B0E2}" dt="2022-02-27T15:33:14.448" v="2324" actId="478"/>
          <ac:spMkLst>
            <pc:docMk/>
            <pc:sldMk cId="3627962459" sldId="281"/>
            <ac:spMk id="34" creationId="{19AD3A6F-2C04-4567-9528-D1B5F6852F71}"/>
          </ac:spMkLst>
        </pc:spChg>
        <pc:spChg chg="add del">
          <ac:chgData name="Heidi Maria Karlsson" userId="52a4f3138c6a9aed" providerId="LiveId" clId="{70601775-D4C9-4EEE-BEEC-A97988B7B0E2}" dt="2022-02-27T13:18:56.291" v="1623" actId="26606"/>
          <ac:spMkLst>
            <pc:docMk/>
            <pc:sldMk cId="3627962459" sldId="281"/>
            <ac:spMk id="35" creationId="{A26C624C-963C-4795-B05B-6565DB5ABD39}"/>
          </ac:spMkLst>
        </pc:spChg>
        <pc:spChg chg="add del mod">
          <ac:chgData name="Heidi Maria Karlsson" userId="52a4f3138c6a9aed" providerId="LiveId" clId="{70601775-D4C9-4EEE-BEEC-A97988B7B0E2}" dt="2022-02-27T13:22:11.844" v="1673"/>
          <ac:spMkLst>
            <pc:docMk/>
            <pc:sldMk cId="3627962459" sldId="281"/>
            <ac:spMk id="36" creationId="{08C5618A-6149-4C64-BB85-6A7859C5420B}"/>
          </ac:spMkLst>
        </pc:spChg>
        <pc:spChg chg="add del">
          <ac:chgData name="Heidi Maria Karlsson" userId="52a4f3138c6a9aed" providerId="LiveId" clId="{70601775-D4C9-4EEE-BEEC-A97988B7B0E2}" dt="2022-02-27T15:33:14.448" v="2324" actId="478"/>
          <ac:spMkLst>
            <pc:docMk/>
            <pc:sldMk cId="3627962459" sldId="281"/>
            <ac:spMk id="37" creationId="{72018E1B-E0B9-4440-AFF3-4112E50A2763}"/>
          </ac:spMkLst>
        </pc:spChg>
        <pc:spChg chg="add del mod">
          <ac:chgData name="Heidi Maria Karlsson" userId="52a4f3138c6a9aed" providerId="LiveId" clId="{70601775-D4C9-4EEE-BEEC-A97988B7B0E2}" dt="2022-02-27T15:33:14.448" v="2324" actId="478"/>
          <ac:spMkLst>
            <pc:docMk/>
            <pc:sldMk cId="3627962459" sldId="281"/>
            <ac:spMk id="38" creationId="{71D263B8-0498-4024-8DE3-719232E4E7E9}"/>
          </ac:spMkLst>
        </pc:spChg>
        <pc:spChg chg="add mod">
          <ac:chgData name="Heidi Maria Karlsson" userId="52a4f3138c6a9aed" providerId="LiveId" clId="{70601775-D4C9-4EEE-BEEC-A97988B7B0E2}" dt="2022-02-27T15:35:50.090" v="2396" actId="20577"/>
          <ac:spMkLst>
            <pc:docMk/>
            <pc:sldMk cId="3627962459" sldId="281"/>
            <ac:spMk id="39" creationId="{C89623D6-B5E6-45C7-B1F6-01C043DEA930}"/>
          </ac:spMkLst>
        </pc:spChg>
        <pc:picChg chg="add del mod ord">
          <ac:chgData name="Heidi Maria Karlsson" userId="52a4f3138c6a9aed" providerId="LiveId" clId="{70601775-D4C9-4EEE-BEEC-A97988B7B0E2}" dt="2022-02-27T15:33:14.448" v="2324" actId="478"/>
          <ac:picMkLst>
            <pc:docMk/>
            <pc:sldMk cId="3627962459" sldId="281"/>
            <ac:picMk id="6" creationId="{51268B68-DE62-4130-B13D-FA496C7CDECD}"/>
          </ac:picMkLst>
        </pc:picChg>
        <pc:picChg chg="add del mod ord">
          <ac:chgData name="Heidi Maria Karlsson" userId="52a4f3138c6a9aed" providerId="LiveId" clId="{70601775-D4C9-4EEE-BEEC-A97988B7B0E2}" dt="2022-02-27T15:33:14.448" v="2324" actId="478"/>
          <ac:picMkLst>
            <pc:docMk/>
            <pc:sldMk cId="3627962459" sldId="281"/>
            <ac:picMk id="8" creationId="{64E184DB-F606-4035-A77B-34F59458A5D1}"/>
          </ac:picMkLst>
        </pc:picChg>
        <pc:picChg chg="add del mod">
          <ac:chgData name="Heidi Maria Karlsson" userId="52a4f3138c6a9aed" providerId="LiveId" clId="{70601775-D4C9-4EEE-BEEC-A97988B7B0E2}" dt="2022-02-27T15:33:14.448" v="2324" actId="478"/>
          <ac:picMkLst>
            <pc:docMk/>
            <pc:sldMk cId="3627962459" sldId="281"/>
            <ac:picMk id="10" creationId="{CCDDD067-A63B-42B6-A44E-5AEEC4E027FB}"/>
          </ac:picMkLst>
        </pc:picChg>
        <pc:picChg chg="add del mod">
          <ac:chgData name="Heidi Maria Karlsson" userId="52a4f3138c6a9aed" providerId="LiveId" clId="{70601775-D4C9-4EEE-BEEC-A97988B7B0E2}" dt="2022-02-27T15:33:14.448" v="2324" actId="478"/>
          <ac:picMkLst>
            <pc:docMk/>
            <pc:sldMk cId="3627962459" sldId="281"/>
            <ac:picMk id="12" creationId="{ED26A266-EF81-4077-A25C-E2823F29D9E9}"/>
          </ac:picMkLst>
        </pc:picChg>
        <pc:picChg chg="add mod">
          <ac:chgData name="Heidi Maria Karlsson" userId="52a4f3138c6a9aed" providerId="LiveId" clId="{70601775-D4C9-4EEE-BEEC-A97988B7B0E2}" dt="2022-02-27T15:34:51.044" v="2361" actId="26606"/>
          <ac:picMkLst>
            <pc:docMk/>
            <pc:sldMk cId="3627962459" sldId="281"/>
            <ac:picMk id="19" creationId="{AB36D7A0-8615-4B84-BE61-6424BB47546D}"/>
          </ac:picMkLst>
        </pc:picChg>
      </pc:sldChg>
      <pc:sldChg chg="addSp delSp modSp new mod setBg addAnim delAnim setClrOvrMap">
        <pc:chgData name="Heidi Maria Karlsson" userId="52a4f3138c6a9aed" providerId="LiveId" clId="{70601775-D4C9-4EEE-BEEC-A97988B7B0E2}" dt="2022-02-27T17:08:25.423" v="3472" actId="14100"/>
        <pc:sldMkLst>
          <pc:docMk/>
          <pc:sldMk cId="3375822317" sldId="282"/>
        </pc:sldMkLst>
        <pc:spChg chg="del mod ord">
          <ac:chgData name="Heidi Maria Karlsson" userId="52a4f3138c6a9aed" providerId="LiveId" clId="{70601775-D4C9-4EEE-BEEC-A97988B7B0E2}" dt="2022-02-27T15:38:56.404" v="2399" actId="478"/>
          <ac:spMkLst>
            <pc:docMk/>
            <pc:sldMk cId="3375822317" sldId="282"/>
            <ac:spMk id="2" creationId="{B236EDA1-938D-4591-81F0-E5061B4005F3}"/>
          </ac:spMkLst>
        </pc:spChg>
        <pc:spChg chg="add del">
          <ac:chgData name="Heidi Maria Karlsson" userId="52a4f3138c6a9aed" providerId="LiveId" clId="{70601775-D4C9-4EEE-BEEC-A97988B7B0E2}" dt="2022-02-27T15:38:56.404" v="2399" actId="478"/>
          <ac:spMkLst>
            <pc:docMk/>
            <pc:sldMk cId="3375822317" sldId="282"/>
            <ac:spMk id="15" creationId="{BA175A65-42BE-4FDF-8AD0-5AC1CB946EAB}"/>
          </ac:spMkLst>
        </pc:spChg>
        <pc:spChg chg="add del mod">
          <ac:chgData name="Heidi Maria Karlsson" userId="52a4f3138c6a9aed" providerId="LiveId" clId="{70601775-D4C9-4EEE-BEEC-A97988B7B0E2}" dt="2022-02-27T15:38:56.404" v="2399" actId="478"/>
          <ac:spMkLst>
            <pc:docMk/>
            <pc:sldMk cId="3375822317" sldId="282"/>
            <ac:spMk id="25" creationId="{31B3AC66-1FA2-4F83-9C8B-7FD67D3C017D}"/>
          </ac:spMkLst>
        </pc:spChg>
        <pc:spChg chg="add mod ord">
          <ac:chgData name="Heidi Maria Karlsson" userId="52a4f3138c6a9aed" providerId="LiveId" clId="{70601775-D4C9-4EEE-BEEC-A97988B7B0E2}" dt="2022-02-27T17:08:17.545" v="3470" actId="1076"/>
          <ac:spMkLst>
            <pc:docMk/>
            <pc:sldMk cId="3375822317" sldId="282"/>
            <ac:spMk id="27" creationId="{6DB558BA-5A50-4A86-9CB1-C0D4F062B47C}"/>
          </ac:spMkLst>
        </pc:spChg>
        <pc:spChg chg="add del">
          <ac:chgData name="Heidi Maria Karlsson" userId="52a4f3138c6a9aed" providerId="LiveId" clId="{70601775-D4C9-4EEE-BEEC-A97988B7B0E2}" dt="2022-02-27T15:40:07.735" v="2435" actId="26606"/>
          <ac:spMkLst>
            <pc:docMk/>
            <pc:sldMk cId="3375822317" sldId="282"/>
            <ac:spMk id="36" creationId="{D880886B-02ED-4317-9236-CB60C22CF7F3}"/>
          </ac:spMkLst>
        </pc:spChg>
        <pc:spChg chg="add del">
          <ac:chgData name="Heidi Maria Karlsson" userId="52a4f3138c6a9aed" providerId="LiveId" clId="{70601775-D4C9-4EEE-BEEC-A97988B7B0E2}" dt="2022-02-27T15:40:07.735" v="2435" actId="26606"/>
          <ac:spMkLst>
            <pc:docMk/>
            <pc:sldMk cId="3375822317" sldId="282"/>
            <ac:spMk id="38" creationId="{28C31856-6ABF-41FD-B683-B06E5FFF926B}"/>
          </ac:spMkLst>
        </pc:spChg>
        <pc:spChg chg="add del">
          <ac:chgData name="Heidi Maria Karlsson" userId="52a4f3138c6a9aed" providerId="LiveId" clId="{70601775-D4C9-4EEE-BEEC-A97988B7B0E2}" dt="2022-02-27T15:41:57.177" v="2446" actId="26606"/>
          <ac:spMkLst>
            <pc:docMk/>
            <pc:sldMk cId="3375822317" sldId="282"/>
            <ac:spMk id="40" creationId="{A5711A0E-A428-4ED1-96CB-33D69FD842E4}"/>
          </ac:spMkLst>
        </pc:spChg>
        <pc:spChg chg="add mod">
          <ac:chgData name="Heidi Maria Karlsson" userId="52a4f3138c6a9aed" providerId="LiveId" clId="{70601775-D4C9-4EEE-BEEC-A97988B7B0E2}" dt="2022-02-27T17:08:25.423" v="3472" actId="14100"/>
          <ac:spMkLst>
            <pc:docMk/>
            <pc:sldMk cId="3375822317" sldId="282"/>
            <ac:spMk id="41" creationId="{323A9EB5-C133-454E-B5B8-45A7F3B683C2}"/>
          </ac:spMkLst>
        </pc:spChg>
        <pc:spChg chg="add">
          <ac:chgData name="Heidi Maria Karlsson" userId="52a4f3138c6a9aed" providerId="LiveId" clId="{70601775-D4C9-4EEE-BEEC-A97988B7B0E2}" dt="2022-02-27T15:41:57.343" v="2447" actId="26606"/>
          <ac:spMkLst>
            <pc:docMk/>
            <pc:sldMk cId="3375822317" sldId="282"/>
            <ac:spMk id="42" creationId="{FA69AAE0-49D5-4C8B-8BA2-55898C00E05E}"/>
          </ac:spMkLst>
        </pc:spChg>
        <pc:picChg chg="add del mod">
          <ac:chgData name="Heidi Maria Karlsson" userId="52a4f3138c6a9aed" providerId="LiveId" clId="{70601775-D4C9-4EEE-BEEC-A97988B7B0E2}" dt="2022-02-27T15:38:56.404" v="2399" actId="478"/>
          <ac:picMkLst>
            <pc:docMk/>
            <pc:sldMk cId="3375822317" sldId="282"/>
            <ac:picMk id="4" creationId="{39B111A9-AFE9-495E-B4A0-FBDA4A3874D7}"/>
          </ac:picMkLst>
        </pc:picChg>
        <pc:picChg chg="add del mod ord">
          <ac:chgData name="Heidi Maria Karlsson" userId="52a4f3138c6a9aed" providerId="LiveId" clId="{70601775-D4C9-4EEE-BEEC-A97988B7B0E2}" dt="2022-02-27T15:38:56.404" v="2399" actId="478"/>
          <ac:picMkLst>
            <pc:docMk/>
            <pc:sldMk cId="3375822317" sldId="282"/>
            <ac:picMk id="6" creationId="{D427EB6F-AA15-4B04-BEBD-B8C753A91FDC}"/>
          </ac:picMkLst>
        </pc:picChg>
        <pc:picChg chg="add del mod">
          <ac:chgData name="Heidi Maria Karlsson" userId="52a4f3138c6a9aed" providerId="LiveId" clId="{70601775-D4C9-4EEE-BEEC-A97988B7B0E2}" dt="2022-02-27T15:38:56.404" v="2399" actId="478"/>
          <ac:picMkLst>
            <pc:docMk/>
            <pc:sldMk cId="3375822317" sldId="282"/>
            <ac:picMk id="8" creationId="{D9ADCD4C-B044-4004-9B2B-E542099DA436}"/>
          </ac:picMkLst>
        </pc:picChg>
        <pc:picChg chg="add del mod ord">
          <ac:chgData name="Heidi Maria Karlsson" userId="52a4f3138c6a9aed" providerId="LiveId" clId="{70601775-D4C9-4EEE-BEEC-A97988B7B0E2}" dt="2022-02-27T15:38:56.404" v="2399" actId="478"/>
          <ac:picMkLst>
            <pc:docMk/>
            <pc:sldMk cId="3375822317" sldId="282"/>
            <ac:picMk id="10" creationId="{5619BF57-81CC-4DE6-B8F0-0815954BB8CB}"/>
          </ac:picMkLst>
        </pc:picChg>
        <pc:picChg chg="add del mod">
          <ac:chgData name="Heidi Maria Karlsson" userId="52a4f3138c6a9aed" providerId="LiveId" clId="{70601775-D4C9-4EEE-BEEC-A97988B7B0E2}" dt="2022-02-27T13:27:55.701" v="1725" actId="478"/>
          <ac:picMkLst>
            <pc:docMk/>
            <pc:sldMk cId="3375822317" sldId="282"/>
            <ac:picMk id="12" creationId="{49F7E73D-8F22-4294-920A-30896F63F22B}"/>
          </ac:picMkLst>
        </pc:picChg>
        <pc:picChg chg="add del mod">
          <ac:chgData name="Heidi Maria Karlsson" userId="52a4f3138c6a9aed" providerId="LiveId" clId="{70601775-D4C9-4EEE-BEEC-A97988B7B0E2}" dt="2022-02-27T13:27:52.492" v="1724" actId="478"/>
          <ac:picMkLst>
            <pc:docMk/>
            <pc:sldMk cId="3375822317" sldId="282"/>
            <ac:picMk id="14" creationId="{35504C37-C87C-4BB4-9C6B-18510E2E1F4D}"/>
          </ac:picMkLst>
        </pc:picChg>
        <pc:picChg chg="add del mod">
          <ac:chgData name="Heidi Maria Karlsson" userId="52a4f3138c6a9aed" providerId="LiveId" clId="{70601775-D4C9-4EEE-BEEC-A97988B7B0E2}" dt="2022-02-27T13:27:08.532" v="1723" actId="478"/>
          <ac:picMkLst>
            <pc:docMk/>
            <pc:sldMk cId="3375822317" sldId="282"/>
            <ac:picMk id="16" creationId="{E3BE30FA-1130-49BB-B3A0-8EA792776E00}"/>
          </ac:picMkLst>
        </pc:picChg>
        <pc:picChg chg="add del mod">
          <ac:chgData name="Heidi Maria Karlsson" userId="52a4f3138c6a9aed" providerId="LiveId" clId="{70601775-D4C9-4EEE-BEEC-A97988B7B0E2}" dt="2022-02-27T13:27:03.653" v="1722" actId="478"/>
          <ac:picMkLst>
            <pc:docMk/>
            <pc:sldMk cId="3375822317" sldId="282"/>
            <ac:picMk id="18" creationId="{064AD188-270F-4443-ABFB-6C4EAB7C12CF}"/>
          </ac:picMkLst>
        </pc:picChg>
        <pc:picChg chg="add del mod">
          <ac:chgData name="Heidi Maria Karlsson" userId="52a4f3138c6a9aed" providerId="LiveId" clId="{70601775-D4C9-4EEE-BEEC-A97988B7B0E2}" dt="2022-02-27T13:26:59.905" v="1721" actId="478"/>
          <ac:picMkLst>
            <pc:docMk/>
            <pc:sldMk cId="3375822317" sldId="282"/>
            <ac:picMk id="20" creationId="{503A972C-B158-4C25-B616-3646FA5F1CE3}"/>
          </ac:picMkLst>
        </pc:picChg>
        <pc:picChg chg="add del mod">
          <ac:chgData name="Heidi Maria Karlsson" userId="52a4f3138c6a9aed" providerId="LiveId" clId="{70601775-D4C9-4EEE-BEEC-A97988B7B0E2}" dt="2022-02-27T13:26:52.926" v="1720" actId="478"/>
          <ac:picMkLst>
            <pc:docMk/>
            <pc:sldMk cId="3375822317" sldId="282"/>
            <ac:picMk id="22" creationId="{7EEE5E59-68F7-4DDC-8B1F-495D07AA3609}"/>
          </ac:picMkLst>
        </pc:picChg>
        <pc:picChg chg="add del mod">
          <ac:chgData name="Heidi Maria Karlsson" userId="52a4f3138c6a9aed" providerId="LiveId" clId="{70601775-D4C9-4EEE-BEEC-A97988B7B0E2}" dt="2022-02-27T13:26:48.377" v="1719" actId="478"/>
          <ac:picMkLst>
            <pc:docMk/>
            <pc:sldMk cId="3375822317" sldId="282"/>
            <ac:picMk id="24" creationId="{08A4557C-3D01-4AB9-A67C-121342BE091B}"/>
          </ac:picMkLst>
        </pc:picChg>
        <pc:picChg chg="add del mod">
          <ac:chgData name="Heidi Maria Karlsson" userId="52a4f3138c6a9aed" providerId="LiveId" clId="{70601775-D4C9-4EEE-BEEC-A97988B7B0E2}" dt="2022-02-27T15:40:36.160" v="2439" actId="931"/>
          <ac:picMkLst>
            <pc:docMk/>
            <pc:sldMk cId="3375822317" sldId="282"/>
            <ac:picMk id="29" creationId="{7903B1BB-4766-406B-BC3F-1CED29EC0E1F}"/>
          </ac:picMkLst>
        </pc:picChg>
        <pc:picChg chg="add del mod">
          <ac:chgData name="Heidi Maria Karlsson" userId="52a4f3138c6a9aed" providerId="LiveId" clId="{70601775-D4C9-4EEE-BEEC-A97988B7B0E2}" dt="2022-02-27T15:40:36.160" v="2439" actId="931"/>
          <ac:picMkLst>
            <pc:docMk/>
            <pc:sldMk cId="3375822317" sldId="282"/>
            <ac:picMk id="31" creationId="{C5CE9E84-2131-4513-A69F-B1A9324156B8}"/>
          </ac:picMkLst>
        </pc:picChg>
        <pc:picChg chg="add mod">
          <ac:chgData name="Heidi Maria Karlsson" userId="52a4f3138c6a9aed" providerId="LiveId" clId="{70601775-D4C9-4EEE-BEEC-A97988B7B0E2}" dt="2022-02-27T15:41:57.343" v="2447" actId="26606"/>
          <ac:picMkLst>
            <pc:docMk/>
            <pc:sldMk cId="3375822317" sldId="282"/>
            <ac:picMk id="33" creationId="{13798C97-1B1F-47DF-9ED6-0A285FD30AE5}"/>
          </ac:picMkLst>
        </pc:picChg>
        <pc:picChg chg="add mod ord">
          <ac:chgData name="Heidi Maria Karlsson" userId="52a4f3138c6a9aed" providerId="LiveId" clId="{70601775-D4C9-4EEE-BEEC-A97988B7B0E2}" dt="2022-02-27T15:41:57.343" v="2447" actId="26606"/>
          <ac:picMkLst>
            <pc:docMk/>
            <pc:sldMk cId="3375822317" sldId="282"/>
            <ac:picMk id="35" creationId="{0EF7ACC0-FDBD-4E89-8AAA-828FF96165B7}"/>
          </ac:picMkLst>
        </pc:picChg>
      </pc:sldChg>
      <pc:sldChg chg="addSp delSp modSp new mod ord setBg addAnim delAnim modAnim setClrOvrMap">
        <pc:chgData name="Heidi Maria Karlsson" userId="52a4f3138c6a9aed" providerId="LiveId" clId="{70601775-D4C9-4EEE-BEEC-A97988B7B0E2}" dt="2022-02-27T17:12:00.153" v="3504"/>
        <pc:sldMkLst>
          <pc:docMk/>
          <pc:sldMk cId="846520040" sldId="283"/>
        </pc:sldMkLst>
        <pc:spChg chg="mod ord">
          <ac:chgData name="Heidi Maria Karlsson" userId="52a4f3138c6a9aed" providerId="LiveId" clId="{70601775-D4C9-4EEE-BEEC-A97988B7B0E2}" dt="2022-02-27T13:36:56.342" v="1809" actId="26606"/>
          <ac:spMkLst>
            <pc:docMk/>
            <pc:sldMk cId="846520040" sldId="283"/>
            <ac:spMk id="2" creationId="{AA574634-9CC3-4E7B-966C-20CD9D0A8535}"/>
          </ac:spMkLst>
        </pc:spChg>
        <pc:spChg chg="add del">
          <ac:chgData name="Heidi Maria Karlsson" userId="52a4f3138c6a9aed" providerId="LiveId" clId="{70601775-D4C9-4EEE-BEEC-A97988B7B0E2}" dt="2022-02-27T13:36:56.342" v="1809" actId="26606"/>
          <ac:spMkLst>
            <pc:docMk/>
            <pc:sldMk cId="846520040" sldId="283"/>
            <ac:spMk id="14" creationId="{72018E1B-E0B9-4440-AFF3-4112E50A2763}"/>
          </ac:spMkLst>
        </pc:spChg>
        <pc:spChg chg="add del">
          <ac:chgData name="Heidi Maria Karlsson" userId="52a4f3138c6a9aed" providerId="LiveId" clId="{70601775-D4C9-4EEE-BEEC-A97988B7B0E2}" dt="2022-02-27T13:36:56.295" v="1808" actId="26606"/>
          <ac:spMkLst>
            <pc:docMk/>
            <pc:sldMk cId="846520040" sldId="283"/>
            <ac:spMk id="16" creationId="{AAD8F19F-4A55-467B-BED0-8837659A90A4}"/>
          </ac:spMkLst>
        </pc:spChg>
        <pc:spChg chg="add del">
          <ac:chgData name="Heidi Maria Karlsson" userId="52a4f3138c6a9aed" providerId="LiveId" clId="{70601775-D4C9-4EEE-BEEC-A97988B7B0E2}" dt="2022-02-27T13:35:21.928" v="1790" actId="26606"/>
          <ac:spMkLst>
            <pc:docMk/>
            <pc:sldMk cId="846520040" sldId="283"/>
            <ac:spMk id="17" creationId="{928F64C6-FE22-4FC1-A763-DFCC514811BD}"/>
          </ac:spMkLst>
        </pc:spChg>
        <pc:spChg chg="add">
          <ac:chgData name="Heidi Maria Karlsson" userId="52a4f3138c6a9aed" providerId="LiveId" clId="{70601775-D4C9-4EEE-BEEC-A97988B7B0E2}" dt="2022-02-27T13:36:56.342" v="1809" actId="26606"/>
          <ac:spMkLst>
            <pc:docMk/>
            <pc:sldMk cId="846520040" sldId="283"/>
            <ac:spMk id="18" creationId="{928F64C6-FE22-4FC1-A763-DFCC514811BD}"/>
          </ac:spMkLst>
        </pc:spChg>
        <pc:spChg chg="add del">
          <ac:chgData name="Heidi Maria Karlsson" userId="52a4f3138c6a9aed" providerId="LiveId" clId="{70601775-D4C9-4EEE-BEEC-A97988B7B0E2}" dt="2022-02-27T13:35:28.536" v="1793" actId="26606"/>
          <ac:spMkLst>
            <pc:docMk/>
            <pc:sldMk cId="846520040" sldId="283"/>
            <ac:spMk id="21" creationId="{928F64C6-FE22-4FC1-A763-DFCC514811BD}"/>
          </ac:spMkLst>
        </pc:spChg>
        <pc:spChg chg="add mod">
          <ac:chgData name="Heidi Maria Karlsson" userId="52a4f3138c6a9aed" providerId="LiveId" clId="{70601775-D4C9-4EEE-BEEC-A97988B7B0E2}" dt="2022-02-27T15:26:34.442" v="2260" actId="20577"/>
          <ac:spMkLst>
            <pc:docMk/>
            <pc:sldMk cId="846520040" sldId="283"/>
            <ac:spMk id="23" creationId="{B65AA65F-9178-465F-B709-E2E00DD1CF4F}"/>
          </ac:spMkLst>
        </pc:spChg>
        <pc:spChg chg="add del">
          <ac:chgData name="Heidi Maria Karlsson" userId="52a4f3138c6a9aed" providerId="LiveId" clId="{70601775-D4C9-4EEE-BEEC-A97988B7B0E2}" dt="2022-02-27T13:36:12.001" v="1796" actId="26606"/>
          <ac:spMkLst>
            <pc:docMk/>
            <pc:sldMk cId="846520040" sldId="283"/>
            <ac:spMk id="24" creationId="{AAD8F19F-4A55-467B-BED0-8837659A90A4}"/>
          </ac:spMkLst>
        </pc:spChg>
        <pc:spChg chg="add mod">
          <ac:chgData name="Heidi Maria Karlsson" userId="52a4f3138c6a9aed" providerId="LiveId" clId="{70601775-D4C9-4EEE-BEEC-A97988B7B0E2}" dt="2022-02-27T15:26:07.118" v="2242" actId="1076"/>
          <ac:spMkLst>
            <pc:docMk/>
            <pc:sldMk cId="846520040" sldId="283"/>
            <ac:spMk id="25" creationId="{7F368D64-E4C4-4147-AA46-7DA3897EC587}"/>
          </ac:spMkLst>
        </pc:spChg>
        <pc:picChg chg="add mod ord">
          <ac:chgData name="Heidi Maria Karlsson" userId="52a4f3138c6a9aed" providerId="LiveId" clId="{70601775-D4C9-4EEE-BEEC-A97988B7B0E2}" dt="2022-02-27T13:36:56.342" v="1809" actId="26606"/>
          <ac:picMkLst>
            <pc:docMk/>
            <pc:sldMk cId="846520040" sldId="283"/>
            <ac:picMk id="4" creationId="{C88D11F1-B79C-4E55-AD2B-507255DF4CF0}"/>
          </ac:picMkLst>
        </pc:picChg>
        <pc:picChg chg="add mod ord">
          <ac:chgData name="Heidi Maria Karlsson" userId="52a4f3138c6a9aed" providerId="LiveId" clId="{70601775-D4C9-4EEE-BEEC-A97988B7B0E2}" dt="2022-02-27T13:36:56.342" v="1809" actId="26606"/>
          <ac:picMkLst>
            <pc:docMk/>
            <pc:sldMk cId="846520040" sldId="283"/>
            <ac:picMk id="6" creationId="{0F53E62D-EE17-4537-B12A-470E56845479}"/>
          </ac:picMkLst>
        </pc:picChg>
        <pc:picChg chg="add mod ord">
          <ac:chgData name="Heidi Maria Karlsson" userId="52a4f3138c6a9aed" providerId="LiveId" clId="{70601775-D4C9-4EEE-BEEC-A97988B7B0E2}" dt="2022-02-27T13:36:56.342" v="1809" actId="26606"/>
          <ac:picMkLst>
            <pc:docMk/>
            <pc:sldMk cId="846520040" sldId="283"/>
            <ac:picMk id="8" creationId="{889723B6-72E5-4EB8-B2FF-713E9A74064A}"/>
          </ac:picMkLst>
        </pc:picChg>
        <pc:picChg chg="add mod ord">
          <ac:chgData name="Heidi Maria Karlsson" userId="52a4f3138c6a9aed" providerId="LiveId" clId="{70601775-D4C9-4EEE-BEEC-A97988B7B0E2}" dt="2022-02-27T13:36:56.342" v="1809" actId="26606"/>
          <ac:picMkLst>
            <pc:docMk/>
            <pc:sldMk cId="846520040" sldId="283"/>
            <ac:picMk id="10" creationId="{4F540B9D-705F-4C73-A4F8-401119DB34EA}"/>
          </ac:picMkLst>
        </pc:picChg>
        <pc:picChg chg="add mod ord">
          <ac:chgData name="Heidi Maria Karlsson" userId="52a4f3138c6a9aed" providerId="LiveId" clId="{70601775-D4C9-4EEE-BEEC-A97988B7B0E2}" dt="2022-02-27T13:36:56.342" v="1809" actId="26606"/>
          <ac:picMkLst>
            <pc:docMk/>
            <pc:sldMk cId="846520040" sldId="283"/>
            <ac:picMk id="12" creationId="{849B7EF5-BB44-4AD4-9451-2566960D5597}"/>
          </ac:picMkLst>
        </pc:picChg>
        <pc:cxnChg chg="add del">
          <ac:chgData name="Heidi Maria Karlsson" userId="52a4f3138c6a9aed" providerId="LiveId" clId="{70601775-D4C9-4EEE-BEEC-A97988B7B0E2}" dt="2022-02-27T13:35:21.928" v="1790" actId="26606"/>
          <ac:cxnSpMkLst>
            <pc:docMk/>
            <pc:sldMk cId="846520040" sldId="283"/>
            <ac:cxnSpMk id="19" creationId="{5C34627B-48E6-4F4D-B843-97717A86B490}"/>
          </ac:cxnSpMkLst>
        </pc:cxnChg>
        <pc:cxnChg chg="add">
          <ac:chgData name="Heidi Maria Karlsson" userId="52a4f3138c6a9aed" providerId="LiveId" clId="{70601775-D4C9-4EEE-BEEC-A97988B7B0E2}" dt="2022-02-27T13:36:56.342" v="1809" actId="26606"/>
          <ac:cxnSpMkLst>
            <pc:docMk/>
            <pc:sldMk cId="846520040" sldId="283"/>
            <ac:cxnSpMk id="20" creationId="{5C34627B-48E6-4F4D-B843-97717A86B490}"/>
          </ac:cxnSpMkLst>
        </pc:cxnChg>
        <pc:cxnChg chg="add del">
          <ac:chgData name="Heidi Maria Karlsson" userId="52a4f3138c6a9aed" providerId="LiveId" clId="{70601775-D4C9-4EEE-BEEC-A97988B7B0E2}" dt="2022-02-27T13:35:28.536" v="1793" actId="26606"/>
          <ac:cxnSpMkLst>
            <pc:docMk/>
            <pc:sldMk cId="846520040" sldId="283"/>
            <ac:cxnSpMk id="22" creationId="{5C34627B-48E6-4F4D-B843-97717A86B490}"/>
          </ac:cxnSpMkLst>
        </pc:cxnChg>
      </pc:sldChg>
      <pc:sldChg chg="addSp delSp modSp new mod setBg">
        <pc:chgData name="Heidi Maria Karlsson" userId="52a4f3138c6a9aed" providerId="LiveId" clId="{70601775-D4C9-4EEE-BEEC-A97988B7B0E2}" dt="2022-02-27T15:27:22.764" v="2261" actId="20577"/>
        <pc:sldMkLst>
          <pc:docMk/>
          <pc:sldMk cId="4134664443" sldId="284"/>
        </pc:sldMkLst>
        <pc:spChg chg="mod ord">
          <ac:chgData name="Heidi Maria Karlsson" userId="52a4f3138c6a9aed" providerId="LiveId" clId="{70601775-D4C9-4EEE-BEEC-A97988B7B0E2}" dt="2022-02-27T13:43:04.885" v="1893" actId="26606"/>
          <ac:spMkLst>
            <pc:docMk/>
            <pc:sldMk cId="4134664443" sldId="284"/>
            <ac:spMk id="2" creationId="{1B5C3B94-0AB2-4074-A15B-55C8FF0DCB7A}"/>
          </ac:spMkLst>
        </pc:spChg>
        <pc:spChg chg="add del mod">
          <ac:chgData name="Heidi Maria Karlsson" userId="52a4f3138c6a9aed" providerId="LiveId" clId="{70601775-D4C9-4EEE-BEEC-A97988B7B0E2}" dt="2022-02-27T13:43:32.352" v="1895"/>
          <ac:spMkLst>
            <pc:docMk/>
            <pc:sldMk cId="4134664443" sldId="284"/>
            <ac:spMk id="14" creationId="{5DB5B91A-7AE0-4FBD-A7C4-5714B309B468}"/>
          </ac:spMkLst>
        </pc:spChg>
        <pc:spChg chg="add del">
          <ac:chgData name="Heidi Maria Karlsson" userId="52a4f3138c6a9aed" providerId="LiveId" clId="{70601775-D4C9-4EEE-BEEC-A97988B7B0E2}" dt="2022-02-27T13:43:04.848" v="1892" actId="26606"/>
          <ac:spMkLst>
            <pc:docMk/>
            <pc:sldMk cId="4134664443" sldId="284"/>
            <ac:spMk id="15" creationId="{91F55C5D-1648-4BE3-932D-8CADBF3F6736}"/>
          </ac:spMkLst>
        </pc:spChg>
        <pc:spChg chg="add mod">
          <ac:chgData name="Heidi Maria Karlsson" userId="52a4f3138c6a9aed" providerId="LiveId" clId="{70601775-D4C9-4EEE-BEEC-A97988B7B0E2}" dt="2022-02-27T15:27:22.764" v="2261" actId="20577"/>
          <ac:spMkLst>
            <pc:docMk/>
            <pc:sldMk cId="4134664443" sldId="284"/>
            <ac:spMk id="16" creationId="{8CFCB673-EE68-4D30-84AB-78AB10203F8C}"/>
          </ac:spMkLst>
        </pc:spChg>
        <pc:spChg chg="add del">
          <ac:chgData name="Heidi Maria Karlsson" userId="52a4f3138c6a9aed" providerId="LiveId" clId="{70601775-D4C9-4EEE-BEEC-A97988B7B0E2}" dt="2022-02-27T13:43:04.848" v="1892" actId="26606"/>
          <ac:spMkLst>
            <pc:docMk/>
            <pc:sldMk cId="4134664443" sldId="284"/>
            <ac:spMk id="17" creationId="{A38E1331-B5A6-44BE-BF4E-EE6C2FD2A242}"/>
          </ac:spMkLst>
        </pc:spChg>
        <pc:spChg chg="add">
          <ac:chgData name="Heidi Maria Karlsson" userId="52a4f3138c6a9aed" providerId="LiveId" clId="{70601775-D4C9-4EEE-BEEC-A97988B7B0E2}" dt="2022-02-27T13:43:04.885" v="1893" actId="26606"/>
          <ac:spMkLst>
            <pc:docMk/>
            <pc:sldMk cId="4134664443" sldId="284"/>
            <ac:spMk id="19" creationId="{96918796-2918-40D6-BE3A-4600C47FCD42}"/>
          </ac:spMkLst>
        </pc:spChg>
        <pc:picChg chg="add mod ord">
          <ac:chgData name="Heidi Maria Karlsson" userId="52a4f3138c6a9aed" providerId="LiveId" clId="{70601775-D4C9-4EEE-BEEC-A97988B7B0E2}" dt="2022-02-27T13:43:04.885" v="1893" actId="26606"/>
          <ac:picMkLst>
            <pc:docMk/>
            <pc:sldMk cId="4134664443" sldId="284"/>
            <ac:picMk id="4" creationId="{7C21555B-C85F-42E8-B6E9-5CED4BB0CB19}"/>
          </ac:picMkLst>
        </pc:picChg>
        <pc:picChg chg="add mod">
          <ac:chgData name="Heidi Maria Karlsson" userId="52a4f3138c6a9aed" providerId="LiveId" clId="{70601775-D4C9-4EEE-BEEC-A97988B7B0E2}" dt="2022-02-27T13:43:04.885" v="1893" actId="26606"/>
          <ac:picMkLst>
            <pc:docMk/>
            <pc:sldMk cId="4134664443" sldId="284"/>
            <ac:picMk id="6" creationId="{C092C773-6B59-41C4-ADBE-90D2495B272B}"/>
          </ac:picMkLst>
        </pc:picChg>
        <pc:picChg chg="add mod">
          <ac:chgData name="Heidi Maria Karlsson" userId="52a4f3138c6a9aed" providerId="LiveId" clId="{70601775-D4C9-4EEE-BEEC-A97988B7B0E2}" dt="2022-02-27T13:43:04.885" v="1893" actId="26606"/>
          <ac:picMkLst>
            <pc:docMk/>
            <pc:sldMk cId="4134664443" sldId="284"/>
            <ac:picMk id="8" creationId="{293A7836-816B-41E6-A0E3-737073F4AC16}"/>
          </ac:picMkLst>
        </pc:picChg>
        <pc:picChg chg="add mod">
          <ac:chgData name="Heidi Maria Karlsson" userId="52a4f3138c6a9aed" providerId="LiveId" clId="{70601775-D4C9-4EEE-BEEC-A97988B7B0E2}" dt="2022-02-27T13:43:04.885" v="1893" actId="26606"/>
          <ac:picMkLst>
            <pc:docMk/>
            <pc:sldMk cId="4134664443" sldId="284"/>
            <ac:picMk id="10" creationId="{9FED60F6-3440-4BCD-807C-8178F3168C83}"/>
          </ac:picMkLst>
        </pc:picChg>
      </pc:sldChg>
      <pc:sldChg chg="addSp delSp modSp new mod setBg modClrScheme delDesignElem chgLayout">
        <pc:chgData name="Heidi Maria Karlsson" userId="52a4f3138c6a9aed" providerId="LiveId" clId="{70601775-D4C9-4EEE-BEEC-A97988B7B0E2}" dt="2022-02-27T15:18:40.237" v="2121" actId="14100"/>
        <pc:sldMkLst>
          <pc:docMk/>
          <pc:sldMk cId="3548531406" sldId="285"/>
        </pc:sldMkLst>
        <pc:spChg chg="del mod ord">
          <ac:chgData name="Heidi Maria Karlsson" userId="52a4f3138c6a9aed" providerId="LiveId" clId="{70601775-D4C9-4EEE-BEEC-A97988B7B0E2}" dt="2022-02-27T15:10:19.507" v="1929" actId="478"/>
          <ac:spMkLst>
            <pc:docMk/>
            <pc:sldMk cId="3548531406" sldId="285"/>
            <ac:spMk id="2" creationId="{ED32269A-279C-4013-A432-40CC5E02B53B}"/>
          </ac:spMkLst>
        </pc:spChg>
        <pc:spChg chg="add">
          <ac:chgData name="Heidi Maria Karlsson" userId="52a4f3138c6a9aed" providerId="LiveId" clId="{70601775-D4C9-4EEE-BEEC-A97988B7B0E2}" dt="2022-02-27T15:12:22.940" v="1930" actId="26606"/>
          <ac:spMkLst>
            <pc:docMk/>
            <pc:sldMk cId="3548531406" sldId="285"/>
            <ac:spMk id="10" creationId="{D2B82E2D-5822-450E-85CC-AE5EDD01ECD9}"/>
          </ac:spMkLst>
        </pc:spChg>
        <pc:spChg chg="add mod">
          <ac:chgData name="Heidi Maria Karlsson" userId="52a4f3138c6a9aed" providerId="LiveId" clId="{70601775-D4C9-4EEE-BEEC-A97988B7B0E2}" dt="2022-02-27T15:15:04.634" v="2043" actId="1076"/>
          <ac:spMkLst>
            <pc:docMk/>
            <pc:sldMk cId="3548531406" sldId="285"/>
            <ac:spMk id="11" creationId="{495A7A69-FDBA-4C18-87EB-8095151D5667}"/>
          </ac:spMkLst>
        </pc:spChg>
        <pc:spChg chg="add mod">
          <ac:chgData name="Heidi Maria Karlsson" userId="52a4f3138c6a9aed" providerId="LiveId" clId="{70601775-D4C9-4EEE-BEEC-A97988B7B0E2}" dt="2022-02-27T15:18:40.237" v="2121" actId="14100"/>
          <ac:spMkLst>
            <pc:docMk/>
            <pc:sldMk cId="3548531406" sldId="285"/>
            <ac:spMk id="12" creationId="{EE51F6BC-6415-4C72-A854-1063E287C672}"/>
          </ac:spMkLst>
        </pc:spChg>
        <pc:spChg chg="add del">
          <ac:chgData name="Heidi Maria Karlsson" userId="52a4f3138c6a9aed" providerId="LiveId" clId="{70601775-D4C9-4EEE-BEEC-A97988B7B0E2}" dt="2022-02-27T15:10:00.375" v="1928" actId="700"/>
          <ac:spMkLst>
            <pc:docMk/>
            <pc:sldMk cId="3548531406" sldId="285"/>
            <ac:spMk id="13" creationId="{53F29798-D584-4792-9B62-3F5F5C36D619}"/>
          </ac:spMkLst>
        </pc:spChg>
        <pc:picChg chg="add mod">
          <ac:chgData name="Heidi Maria Karlsson" userId="52a4f3138c6a9aed" providerId="LiveId" clId="{70601775-D4C9-4EEE-BEEC-A97988B7B0E2}" dt="2022-02-27T15:12:22.940" v="1930" actId="26606"/>
          <ac:picMkLst>
            <pc:docMk/>
            <pc:sldMk cId="3548531406" sldId="285"/>
            <ac:picMk id="4" creationId="{1A0F0D3F-4DBA-4AAB-A70F-CE33A338981E}"/>
          </ac:picMkLst>
        </pc:picChg>
        <pc:picChg chg="add mod">
          <ac:chgData name="Heidi Maria Karlsson" userId="52a4f3138c6a9aed" providerId="LiveId" clId="{70601775-D4C9-4EEE-BEEC-A97988B7B0E2}" dt="2022-02-27T15:12:22.940" v="1930" actId="26606"/>
          <ac:picMkLst>
            <pc:docMk/>
            <pc:sldMk cId="3548531406" sldId="285"/>
            <ac:picMk id="6" creationId="{3AF4D46D-8DEC-4BF5-9E9A-13C79DECFDD5}"/>
          </ac:picMkLst>
        </pc:picChg>
        <pc:picChg chg="add mod">
          <ac:chgData name="Heidi Maria Karlsson" userId="52a4f3138c6a9aed" providerId="LiveId" clId="{70601775-D4C9-4EEE-BEEC-A97988B7B0E2}" dt="2022-02-27T15:12:22.940" v="1930" actId="26606"/>
          <ac:picMkLst>
            <pc:docMk/>
            <pc:sldMk cId="3548531406" sldId="285"/>
            <ac:picMk id="8" creationId="{C5B5C892-EE43-4A95-ABB4-00221CF83B0D}"/>
          </ac:picMkLst>
        </pc:picChg>
      </pc:sldChg>
      <pc:sldChg chg="addSp delSp modSp new mod ord setBg modClrScheme addAnim modAnim setClrOvrMap chgLayout">
        <pc:chgData name="Heidi Maria Karlsson" userId="52a4f3138c6a9aed" providerId="LiveId" clId="{70601775-D4C9-4EEE-BEEC-A97988B7B0E2}" dt="2022-02-27T17:07:21.352" v="3467"/>
        <pc:sldMkLst>
          <pc:docMk/>
          <pc:sldMk cId="3911205476" sldId="286"/>
        </pc:sldMkLst>
        <pc:spChg chg="del mod ord">
          <ac:chgData name="Heidi Maria Karlsson" userId="52a4f3138c6a9aed" providerId="LiveId" clId="{70601775-D4C9-4EEE-BEEC-A97988B7B0E2}" dt="2022-02-27T15:20:35.796" v="2128" actId="700"/>
          <ac:spMkLst>
            <pc:docMk/>
            <pc:sldMk cId="3911205476" sldId="286"/>
            <ac:spMk id="2" creationId="{0A7F853B-7E57-44D8-ACC0-8CA6E3D251C9}"/>
          </ac:spMkLst>
        </pc:spChg>
        <pc:spChg chg="del">
          <ac:chgData name="Heidi Maria Karlsson" userId="52a4f3138c6a9aed" providerId="LiveId" clId="{70601775-D4C9-4EEE-BEEC-A97988B7B0E2}" dt="2022-02-27T15:20:35.796" v="2128" actId="700"/>
          <ac:spMkLst>
            <pc:docMk/>
            <pc:sldMk cId="3911205476" sldId="286"/>
            <ac:spMk id="3" creationId="{CB53580B-7C87-41E0-A733-F330B62E65B5}"/>
          </ac:spMkLst>
        </pc:spChg>
        <pc:spChg chg="add mod ord">
          <ac:chgData name="Heidi Maria Karlsson" userId="52a4f3138c6a9aed" providerId="LiveId" clId="{70601775-D4C9-4EEE-BEEC-A97988B7B0E2}" dt="2022-02-27T15:22:57.603" v="2192" actId="26606"/>
          <ac:spMkLst>
            <pc:docMk/>
            <pc:sldMk cId="3911205476" sldId="286"/>
            <ac:spMk id="4" creationId="{A26A64DA-8984-4103-A4BD-73FCEC4BED87}"/>
          </ac:spMkLst>
        </pc:spChg>
        <pc:spChg chg="add mod">
          <ac:chgData name="Heidi Maria Karlsson" userId="52a4f3138c6a9aed" providerId="LiveId" clId="{70601775-D4C9-4EEE-BEEC-A97988B7B0E2}" dt="2022-02-27T15:24:00.721" v="2227" actId="20577"/>
          <ac:spMkLst>
            <pc:docMk/>
            <pc:sldMk cId="3911205476" sldId="286"/>
            <ac:spMk id="9" creationId="{0BB402F6-AC41-4B2D-A2EB-CA1C8E003575}"/>
          </ac:spMkLst>
        </pc:spChg>
        <pc:spChg chg="add del">
          <ac:chgData name="Heidi Maria Karlsson" userId="52a4f3138c6a9aed" providerId="LiveId" clId="{70601775-D4C9-4EEE-BEEC-A97988B7B0E2}" dt="2022-02-27T15:22:57.603" v="2192" actId="26606"/>
          <ac:spMkLst>
            <pc:docMk/>
            <pc:sldMk cId="3911205476" sldId="286"/>
            <ac:spMk id="11" creationId="{E49CC64F-7275-4E33-961B-0C5CDC439875}"/>
          </ac:spMkLst>
        </pc:spChg>
        <pc:spChg chg="add">
          <ac:chgData name="Heidi Maria Karlsson" userId="52a4f3138c6a9aed" providerId="LiveId" clId="{70601775-D4C9-4EEE-BEEC-A97988B7B0E2}" dt="2022-02-27T15:22:57.603" v="2192" actId="26606"/>
          <ac:spMkLst>
            <pc:docMk/>
            <pc:sldMk cId="3911205476" sldId="286"/>
            <ac:spMk id="16" creationId="{9389D3E0-BA02-41D3-B2AC-8FD6AA893902}"/>
          </ac:spMkLst>
        </pc:spChg>
        <pc:picChg chg="add mod">
          <ac:chgData name="Heidi Maria Karlsson" userId="52a4f3138c6a9aed" providerId="LiveId" clId="{70601775-D4C9-4EEE-BEEC-A97988B7B0E2}" dt="2022-02-27T15:22:57.603" v="2192" actId="26606"/>
          <ac:picMkLst>
            <pc:docMk/>
            <pc:sldMk cId="3911205476" sldId="286"/>
            <ac:picMk id="6" creationId="{289CF948-E04E-4346-8E87-ED3D10629BC2}"/>
          </ac:picMkLst>
        </pc:picChg>
      </pc:sldChg>
      <pc:sldChg chg="addSp delSp modSp new mod ord setBg addAnim delAnim modAnim">
        <pc:chgData name="Heidi Maria Karlsson" userId="52a4f3138c6a9aed" providerId="LiveId" clId="{70601775-D4C9-4EEE-BEEC-A97988B7B0E2}" dt="2022-02-27T17:11:35.552" v="3503"/>
        <pc:sldMkLst>
          <pc:docMk/>
          <pc:sldMk cId="2958265655" sldId="287"/>
        </pc:sldMkLst>
        <pc:spChg chg="mod ord">
          <ac:chgData name="Heidi Maria Karlsson" userId="52a4f3138c6a9aed" providerId="LiveId" clId="{70601775-D4C9-4EEE-BEEC-A97988B7B0E2}" dt="2022-02-27T17:10:22.945" v="3499" actId="26606"/>
          <ac:spMkLst>
            <pc:docMk/>
            <pc:sldMk cId="2958265655" sldId="287"/>
            <ac:spMk id="2" creationId="{9495D580-70CF-4B69-9B14-90857E146570}"/>
          </ac:spMkLst>
        </pc:spChg>
        <pc:spChg chg="add mod">
          <ac:chgData name="Heidi Maria Karlsson" userId="52a4f3138c6a9aed" providerId="LiveId" clId="{70601775-D4C9-4EEE-BEEC-A97988B7B0E2}" dt="2022-02-27T17:10:51.814" v="3502" actId="1076"/>
          <ac:spMkLst>
            <pc:docMk/>
            <pc:sldMk cId="2958265655" sldId="287"/>
            <ac:spMk id="7" creationId="{25A60B24-698F-4C9D-A7F3-29C9AEF949B6}"/>
          </ac:spMkLst>
        </pc:spChg>
        <pc:spChg chg="add del">
          <ac:chgData name="Heidi Maria Karlsson" userId="52a4f3138c6a9aed" providerId="LiveId" clId="{70601775-D4C9-4EEE-BEEC-A97988B7B0E2}" dt="2022-02-27T17:09:35.923" v="3496" actId="26606"/>
          <ac:spMkLst>
            <pc:docMk/>
            <pc:sldMk cId="2958265655" sldId="287"/>
            <ac:spMk id="12" creationId="{B4D3D850-2041-4B7C-AED9-54DA385B14F7}"/>
          </ac:spMkLst>
        </pc:spChg>
        <pc:spChg chg="add del">
          <ac:chgData name="Heidi Maria Karlsson" userId="52a4f3138c6a9aed" providerId="LiveId" clId="{70601775-D4C9-4EEE-BEEC-A97988B7B0E2}" dt="2022-02-27T17:09:35.923" v="3496" actId="26606"/>
          <ac:spMkLst>
            <pc:docMk/>
            <pc:sldMk cId="2958265655" sldId="287"/>
            <ac:spMk id="14" creationId="{B497CCB5-5FC2-473C-AFCC-2430CEF1DF71}"/>
          </ac:spMkLst>
        </pc:spChg>
        <pc:spChg chg="add del">
          <ac:chgData name="Heidi Maria Karlsson" userId="52a4f3138c6a9aed" providerId="LiveId" clId="{70601775-D4C9-4EEE-BEEC-A97988B7B0E2}" dt="2022-02-27T17:09:35.923" v="3496" actId="26606"/>
          <ac:spMkLst>
            <pc:docMk/>
            <pc:sldMk cId="2958265655" sldId="287"/>
            <ac:spMk id="16" creationId="{599C8C75-BFDF-44E7-A028-EEB5EDD58817}"/>
          </ac:spMkLst>
        </pc:spChg>
        <pc:spChg chg="add del">
          <ac:chgData name="Heidi Maria Karlsson" userId="52a4f3138c6a9aed" providerId="LiveId" clId="{70601775-D4C9-4EEE-BEEC-A97988B7B0E2}" dt="2022-02-27T17:10:22.791" v="3498" actId="26606"/>
          <ac:spMkLst>
            <pc:docMk/>
            <pc:sldMk cId="2958265655" sldId="287"/>
            <ac:spMk id="18" creationId="{4D4677D2-D5AC-4CF9-9EED-2B89D0A1C212}"/>
          </ac:spMkLst>
        </pc:spChg>
        <pc:spChg chg="add del">
          <ac:chgData name="Heidi Maria Karlsson" userId="52a4f3138c6a9aed" providerId="LiveId" clId="{70601775-D4C9-4EEE-BEEC-A97988B7B0E2}" dt="2022-02-27T17:10:22.791" v="3498" actId="26606"/>
          <ac:spMkLst>
            <pc:docMk/>
            <pc:sldMk cId="2958265655" sldId="287"/>
            <ac:spMk id="19" creationId="{AF695F69-7001-421E-98A8-E74156934A51}"/>
          </ac:spMkLst>
        </pc:spChg>
        <pc:spChg chg="add">
          <ac:chgData name="Heidi Maria Karlsson" userId="52a4f3138c6a9aed" providerId="LiveId" clId="{70601775-D4C9-4EEE-BEEC-A97988B7B0E2}" dt="2022-02-27T17:10:22.945" v="3499" actId="26606"/>
          <ac:spMkLst>
            <pc:docMk/>
            <pc:sldMk cId="2958265655" sldId="287"/>
            <ac:spMk id="37" creationId="{9D3A9E89-033E-4C4A-8C41-416DABFFD307}"/>
          </ac:spMkLst>
        </pc:spChg>
        <pc:spChg chg="add">
          <ac:chgData name="Heidi Maria Karlsson" userId="52a4f3138c6a9aed" providerId="LiveId" clId="{70601775-D4C9-4EEE-BEEC-A97988B7B0E2}" dt="2022-02-27T17:10:22.945" v="3499" actId="26606"/>
          <ac:spMkLst>
            <pc:docMk/>
            <pc:sldMk cId="2958265655" sldId="287"/>
            <ac:spMk id="38" creationId="{78907291-9D6D-4740-81DB-441477BCA279}"/>
          </ac:spMkLst>
        </pc:spChg>
        <pc:spChg chg="add">
          <ac:chgData name="Heidi Maria Karlsson" userId="52a4f3138c6a9aed" providerId="LiveId" clId="{70601775-D4C9-4EEE-BEEC-A97988B7B0E2}" dt="2022-02-27T17:10:22.945" v="3499" actId="26606"/>
          <ac:spMkLst>
            <pc:docMk/>
            <pc:sldMk cId="2958265655" sldId="287"/>
            <ac:spMk id="39" creationId="{86293361-111E-427D-8E5B-256944AC8395}"/>
          </ac:spMkLst>
        </pc:spChg>
        <pc:grpChg chg="add">
          <ac:chgData name="Heidi Maria Karlsson" userId="52a4f3138c6a9aed" providerId="LiveId" clId="{70601775-D4C9-4EEE-BEEC-A97988B7B0E2}" dt="2022-02-27T17:10:22.945" v="3499" actId="26606"/>
          <ac:grpSpMkLst>
            <pc:docMk/>
            <pc:sldMk cId="2958265655" sldId="287"/>
            <ac:grpSpMk id="40" creationId="{9A19A3F5-314C-46CC-8695-7C6BFCACFE8C}"/>
          </ac:grpSpMkLst>
        </pc:grpChg>
        <pc:picChg chg="add mod ord">
          <ac:chgData name="Heidi Maria Karlsson" userId="52a4f3138c6a9aed" providerId="LiveId" clId="{70601775-D4C9-4EEE-BEEC-A97988B7B0E2}" dt="2022-02-27T17:10:22.945" v="3499" actId="26606"/>
          <ac:picMkLst>
            <pc:docMk/>
            <pc:sldMk cId="2958265655" sldId="287"/>
            <ac:picMk id="4" creationId="{B36AE481-F033-48EF-9F1F-FFDE991813B6}"/>
          </ac:picMkLst>
        </pc:picChg>
        <pc:picChg chg="add mod ord">
          <ac:chgData name="Heidi Maria Karlsson" userId="52a4f3138c6a9aed" providerId="LiveId" clId="{70601775-D4C9-4EEE-BEEC-A97988B7B0E2}" dt="2022-02-27T17:10:22.945" v="3499" actId="26606"/>
          <ac:picMkLst>
            <pc:docMk/>
            <pc:sldMk cId="2958265655" sldId="287"/>
            <ac:picMk id="6" creationId="{19A5EB34-8D5F-4063-ACB2-E6609D65A5C0}"/>
          </ac:picMkLst>
        </pc:picChg>
      </pc:sldChg>
      <pc:sldChg chg="addSp modSp new mod setBg">
        <pc:chgData name="Heidi Maria Karlsson" userId="52a4f3138c6a9aed" providerId="LiveId" clId="{70601775-D4C9-4EEE-BEEC-A97988B7B0E2}" dt="2022-02-27T15:47:12.015" v="2511" actId="1076"/>
        <pc:sldMkLst>
          <pc:docMk/>
          <pc:sldMk cId="2959629791" sldId="288"/>
        </pc:sldMkLst>
        <pc:spChg chg="mod">
          <ac:chgData name="Heidi Maria Karlsson" userId="52a4f3138c6a9aed" providerId="LiveId" clId="{70601775-D4C9-4EEE-BEEC-A97988B7B0E2}" dt="2022-02-27T15:46:06.160" v="2492" actId="26606"/>
          <ac:spMkLst>
            <pc:docMk/>
            <pc:sldMk cId="2959629791" sldId="288"/>
            <ac:spMk id="2" creationId="{762E3F80-7C25-4D45-8A0D-3081FC752859}"/>
          </ac:spMkLst>
        </pc:spChg>
        <pc:spChg chg="add mod">
          <ac:chgData name="Heidi Maria Karlsson" userId="52a4f3138c6a9aed" providerId="LiveId" clId="{70601775-D4C9-4EEE-BEEC-A97988B7B0E2}" dt="2022-02-27T15:47:12.015" v="2511" actId="1076"/>
          <ac:spMkLst>
            <pc:docMk/>
            <pc:sldMk cId="2959629791" sldId="288"/>
            <ac:spMk id="9" creationId="{E8BD47D8-FF48-4BB0-A127-C8C3B6378BD3}"/>
          </ac:spMkLst>
        </pc:spChg>
        <pc:spChg chg="add">
          <ac:chgData name="Heidi Maria Karlsson" userId="52a4f3138c6a9aed" providerId="LiveId" clId="{70601775-D4C9-4EEE-BEEC-A97988B7B0E2}" dt="2022-02-27T15:46:06.160" v="2492" actId="26606"/>
          <ac:spMkLst>
            <pc:docMk/>
            <pc:sldMk cId="2959629791" sldId="288"/>
            <ac:spMk id="11" creationId="{D880886B-02ED-4317-9236-CB60C22CF7F3}"/>
          </ac:spMkLst>
        </pc:spChg>
        <pc:spChg chg="add">
          <ac:chgData name="Heidi Maria Karlsson" userId="52a4f3138c6a9aed" providerId="LiveId" clId="{70601775-D4C9-4EEE-BEEC-A97988B7B0E2}" dt="2022-02-27T15:46:06.160" v="2492" actId="26606"/>
          <ac:spMkLst>
            <pc:docMk/>
            <pc:sldMk cId="2959629791" sldId="288"/>
            <ac:spMk id="13" creationId="{28C31856-6ABF-41FD-B683-B06E5FFF926B}"/>
          </ac:spMkLst>
        </pc:spChg>
        <pc:picChg chg="add mod">
          <ac:chgData name="Heidi Maria Karlsson" userId="52a4f3138c6a9aed" providerId="LiveId" clId="{70601775-D4C9-4EEE-BEEC-A97988B7B0E2}" dt="2022-02-27T15:46:06.160" v="2492" actId="26606"/>
          <ac:picMkLst>
            <pc:docMk/>
            <pc:sldMk cId="2959629791" sldId="288"/>
            <ac:picMk id="4" creationId="{9A27A763-D82A-4F09-8D6E-DE469C139283}"/>
          </ac:picMkLst>
        </pc:picChg>
        <pc:picChg chg="add mod">
          <ac:chgData name="Heidi Maria Karlsson" userId="52a4f3138c6a9aed" providerId="LiveId" clId="{70601775-D4C9-4EEE-BEEC-A97988B7B0E2}" dt="2022-02-27T15:46:06.160" v="2492" actId="26606"/>
          <ac:picMkLst>
            <pc:docMk/>
            <pc:sldMk cId="2959629791" sldId="288"/>
            <ac:picMk id="6" creationId="{FD4DAD5C-1AFB-4168-ADB3-146945C8BC61}"/>
          </ac:picMkLst>
        </pc:picChg>
      </pc:sldChg>
      <pc:sldChg chg="addSp delSp modSp new mod setBg">
        <pc:chgData name="Heidi Maria Karlsson" userId="52a4f3138c6a9aed" providerId="LiveId" clId="{70601775-D4C9-4EEE-BEEC-A97988B7B0E2}" dt="2022-02-27T15:54:37.422" v="2650" actId="1076"/>
        <pc:sldMkLst>
          <pc:docMk/>
          <pc:sldMk cId="3444284813" sldId="289"/>
        </pc:sldMkLst>
        <pc:spChg chg="mod">
          <ac:chgData name="Heidi Maria Karlsson" userId="52a4f3138c6a9aed" providerId="LiveId" clId="{70601775-D4C9-4EEE-BEEC-A97988B7B0E2}" dt="2022-02-27T15:54:37.422" v="2650" actId="1076"/>
          <ac:spMkLst>
            <pc:docMk/>
            <pc:sldMk cId="3444284813" sldId="289"/>
            <ac:spMk id="2" creationId="{91C1F32B-9037-4C45-BC85-B0B553BCACF6}"/>
          </ac:spMkLst>
        </pc:spChg>
        <pc:spChg chg="add mod">
          <ac:chgData name="Heidi Maria Karlsson" userId="52a4f3138c6a9aed" providerId="LiveId" clId="{70601775-D4C9-4EEE-BEEC-A97988B7B0E2}" dt="2022-02-27T15:52:17.020" v="2590" actId="14100"/>
          <ac:spMkLst>
            <pc:docMk/>
            <pc:sldMk cId="3444284813" sldId="289"/>
            <ac:spMk id="12" creationId="{3C1E544C-D009-43F6-A74E-1257F7E26C66}"/>
          </ac:spMkLst>
        </pc:spChg>
        <pc:spChg chg="add mod">
          <ac:chgData name="Heidi Maria Karlsson" userId="52a4f3138c6a9aed" providerId="LiveId" clId="{70601775-D4C9-4EEE-BEEC-A97988B7B0E2}" dt="2022-02-27T15:53:41.260" v="2627" actId="14100"/>
          <ac:spMkLst>
            <pc:docMk/>
            <pc:sldMk cId="3444284813" sldId="289"/>
            <ac:spMk id="14" creationId="{C4B2DED1-E3DE-47F4-A4AB-D84B7C616D54}"/>
          </ac:spMkLst>
        </pc:spChg>
        <pc:spChg chg="add mod">
          <ac:chgData name="Heidi Maria Karlsson" userId="52a4f3138c6a9aed" providerId="LiveId" clId="{70601775-D4C9-4EEE-BEEC-A97988B7B0E2}" dt="2022-02-27T15:54:13.669" v="2647" actId="14100"/>
          <ac:spMkLst>
            <pc:docMk/>
            <pc:sldMk cId="3444284813" sldId="289"/>
            <ac:spMk id="15" creationId="{DBD18BCA-96D7-47E2-BAAE-DDA0593C3200}"/>
          </ac:spMkLst>
        </pc:spChg>
        <pc:spChg chg="add">
          <ac:chgData name="Heidi Maria Karlsson" userId="52a4f3138c6a9aed" providerId="LiveId" clId="{70601775-D4C9-4EEE-BEEC-A97988B7B0E2}" dt="2022-02-27T15:50:51.314" v="2547" actId="26606"/>
          <ac:spMkLst>
            <pc:docMk/>
            <pc:sldMk cId="3444284813" sldId="289"/>
            <ac:spMk id="20" creationId="{7B4F6806-5898-4FE8-B610-A058C8B8470A}"/>
          </ac:spMkLst>
        </pc:spChg>
        <pc:picChg chg="add mod ord">
          <ac:chgData name="Heidi Maria Karlsson" userId="52a4f3138c6a9aed" providerId="LiveId" clId="{70601775-D4C9-4EEE-BEEC-A97988B7B0E2}" dt="2022-02-27T15:50:51.314" v="2547" actId="26606"/>
          <ac:picMkLst>
            <pc:docMk/>
            <pc:sldMk cId="3444284813" sldId="289"/>
            <ac:picMk id="4" creationId="{DE9D75AA-B55B-4069-A1FD-B6331526A396}"/>
          </ac:picMkLst>
        </pc:picChg>
        <pc:picChg chg="add mod ord">
          <ac:chgData name="Heidi Maria Karlsson" userId="52a4f3138c6a9aed" providerId="LiveId" clId="{70601775-D4C9-4EEE-BEEC-A97988B7B0E2}" dt="2022-02-27T15:50:51.314" v="2547" actId="26606"/>
          <ac:picMkLst>
            <pc:docMk/>
            <pc:sldMk cId="3444284813" sldId="289"/>
            <ac:picMk id="6" creationId="{C7712EF9-DCB8-40B6-8F50-4F5E3496F827}"/>
          </ac:picMkLst>
        </pc:picChg>
        <pc:picChg chg="add mod ord">
          <ac:chgData name="Heidi Maria Karlsson" userId="52a4f3138c6a9aed" providerId="LiveId" clId="{70601775-D4C9-4EEE-BEEC-A97988B7B0E2}" dt="2022-02-27T15:50:51.314" v="2547" actId="26606"/>
          <ac:picMkLst>
            <pc:docMk/>
            <pc:sldMk cId="3444284813" sldId="289"/>
            <ac:picMk id="8" creationId="{A24C355C-A6C7-478E-B53D-3E9A0CE2A2A4}"/>
          </ac:picMkLst>
        </pc:picChg>
        <pc:cxnChg chg="add del">
          <ac:chgData name="Heidi Maria Karlsson" userId="52a4f3138c6a9aed" providerId="LiveId" clId="{70601775-D4C9-4EEE-BEEC-A97988B7B0E2}" dt="2022-02-27T15:50:51.314" v="2547" actId="26606"/>
          <ac:cxnSpMkLst>
            <pc:docMk/>
            <pc:sldMk cId="3444284813" sldId="289"/>
            <ac:cxnSpMk id="13" creationId="{60188E89-AF78-40F6-B787-E9BD9C625686}"/>
          </ac:cxnSpMkLst>
        </pc:cxnChg>
        <pc:cxnChg chg="add del">
          <ac:chgData name="Heidi Maria Karlsson" userId="52a4f3138c6a9aed" providerId="LiveId" clId="{70601775-D4C9-4EEE-BEEC-A97988B7B0E2}" dt="2022-02-27T15:50:51.267" v="2546" actId="26606"/>
          <ac:cxnSpMkLst>
            <pc:docMk/>
            <pc:sldMk cId="3444284813" sldId="289"/>
            <ac:cxnSpMk id="18" creationId="{8F880EF2-DF79-4D9D-8F11-E91D48C79741}"/>
          </ac:cxnSpMkLst>
        </pc:cxnChg>
      </pc:sldChg>
      <pc:sldChg chg="addSp delSp modSp new mod setBg">
        <pc:chgData name="Heidi Maria Karlsson" userId="52a4f3138c6a9aed" providerId="LiveId" clId="{70601775-D4C9-4EEE-BEEC-A97988B7B0E2}" dt="2022-02-27T15:58:37.121" v="2732" actId="20577"/>
        <pc:sldMkLst>
          <pc:docMk/>
          <pc:sldMk cId="702736033" sldId="290"/>
        </pc:sldMkLst>
        <pc:spChg chg="mod ord">
          <ac:chgData name="Heidi Maria Karlsson" userId="52a4f3138c6a9aed" providerId="LiveId" clId="{70601775-D4C9-4EEE-BEEC-A97988B7B0E2}" dt="2022-02-27T15:57:27.275" v="2702" actId="26606"/>
          <ac:spMkLst>
            <pc:docMk/>
            <pc:sldMk cId="702736033" sldId="290"/>
            <ac:spMk id="2" creationId="{8050CDB5-F5E9-46DA-B55D-7B999A8072FD}"/>
          </ac:spMkLst>
        </pc:spChg>
        <pc:spChg chg="add del">
          <ac:chgData name="Heidi Maria Karlsson" userId="52a4f3138c6a9aed" providerId="LiveId" clId="{70601775-D4C9-4EEE-BEEC-A97988B7B0E2}" dt="2022-02-27T15:57:01.200" v="2699" actId="26606"/>
          <ac:spMkLst>
            <pc:docMk/>
            <pc:sldMk cId="702736033" sldId="290"/>
            <ac:spMk id="13" creationId="{6E13DAD0-A4B0-4817-8995-A0D346584BD1}"/>
          </ac:spMkLst>
        </pc:spChg>
        <pc:spChg chg="add del mod">
          <ac:chgData name="Heidi Maria Karlsson" userId="52a4f3138c6a9aed" providerId="LiveId" clId="{70601775-D4C9-4EEE-BEEC-A97988B7B0E2}" dt="2022-02-27T15:57:49.257" v="2706"/>
          <ac:spMkLst>
            <pc:docMk/>
            <pc:sldMk cId="702736033" sldId="290"/>
            <ac:spMk id="14" creationId="{6D0E9101-4037-4540-B413-2D97E9FC0F21}"/>
          </ac:spMkLst>
        </pc:spChg>
        <pc:spChg chg="add mod">
          <ac:chgData name="Heidi Maria Karlsson" userId="52a4f3138c6a9aed" providerId="LiveId" clId="{70601775-D4C9-4EEE-BEEC-A97988B7B0E2}" dt="2022-02-27T15:58:37.121" v="2732" actId="20577"/>
          <ac:spMkLst>
            <pc:docMk/>
            <pc:sldMk cId="702736033" sldId="290"/>
            <ac:spMk id="16" creationId="{48973CA4-7562-42A9-94EF-3C74E30AF606}"/>
          </ac:spMkLst>
        </pc:spChg>
        <pc:spChg chg="add del">
          <ac:chgData name="Heidi Maria Karlsson" userId="52a4f3138c6a9aed" providerId="LiveId" clId="{70601775-D4C9-4EEE-BEEC-A97988B7B0E2}" dt="2022-02-27T15:57:27.221" v="2701" actId="26606"/>
          <ac:spMkLst>
            <pc:docMk/>
            <pc:sldMk cId="702736033" sldId="290"/>
            <ac:spMk id="17" creationId="{A4AC5506-6312-4701-8D3C-40187889A947}"/>
          </ac:spMkLst>
        </pc:spChg>
        <pc:spChg chg="add">
          <ac:chgData name="Heidi Maria Karlsson" userId="52a4f3138c6a9aed" providerId="LiveId" clId="{70601775-D4C9-4EEE-BEEC-A97988B7B0E2}" dt="2022-02-27T15:57:27.275" v="2702" actId="26606"/>
          <ac:spMkLst>
            <pc:docMk/>
            <pc:sldMk cId="702736033" sldId="290"/>
            <ac:spMk id="19" creationId="{6E13DAD0-A4B0-4817-8995-A0D346584BD1}"/>
          </ac:spMkLst>
        </pc:spChg>
        <pc:picChg chg="add mod ord">
          <ac:chgData name="Heidi Maria Karlsson" userId="52a4f3138c6a9aed" providerId="LiveId" clId="{70601775-D4C9-4EEE-BEEC-A97988B7B0E2}" dt="2022-02-27T15:57:27.275" v="2702" actId="26606"/>
          <ac:picMkLst>
            <pc:docMk/>
            <pc:sldMk cId="702736033" sldId="290"/>
            <ac:picMk id="4" creationId="{8078F583-1F78-4D2D-BE1D-19C4347B56C0}"/>
          </ac:picMkLst>
        </pc:picChg>
        <pc:picChg chg="add mod">
          <ac:chgData name="Heidi Maria Karlsson" userId="52a4f3138c6a9aed" providerId="LiveId" clId="{70601775-D4C9-4EEE-BEEC-A97988B7B0E2}" dt="2022-02-27T15:57:27.275" v="2702" actId="26606"/>
          <ac:picMkLst>
            <pc:docMk/>
            <pc:sldMk cId="702736033" sldId="290"/>
            <ac:picMk id="6" creationId="{9531F5F6-AE01-47C1-B813-4BDDA7484BBB}"/>
          </ac:picMkLst>
        </pc:picChg>
        <pc:picChg chg="add mod">
          <ac:chgData name="Heidi Maria Karlsson" userId="52a4f3138c6a9aed" providerId="LiveId" clId="{70601775-D4C9-4EEE-BEEC-A97988B7B0E2}" dt="2022-02-27T15:57:27.275" v="2702" actId="26606"/>
          <ac:picMkLst>
            <pc:docMk/>
            <pc:sldMk cId="702736033" sldId="290"/>
            <ac:picMk id="8" creationId="{C7E45858-4E2A-434F-A1AD-EB779733D3B0}"/>
          </ac:picMkLst>
        </pc:picChg>
        <pc:cxnChg chg="add del">
          <ac:chgData name="Heidi Maria Karlsson" userId="52a4f3138c6a9aed" providerId="LiveId" clId="{70601775-D4C9-4EEE-BEEC-A97988B7B0E2}" dt="2022-02-27T15:57:01.200" v="2699" actId="26606"/>
          <ac:cxnSpMkLst>
            <pc:docMk/>
            <pc:sldMk cId="702736033" sldId="290"/>
            <ac:cxnSpMk id="15" creationId="{59F9672C-557D-4871-B58C-7874589D7F8C}"/>
          </ac:cxnSpMkLst>
        </pc:cxnChg>
        <pc:cxnChg chg="add">
          <ac:chgData name="Heidi Maria Karlsson" userId="52a4f3138c6a9aed" providerId="LiveId" clId="{70601775-D4C9-4EEE-BEEC-A97988B7B0E2}" dt="2022-02-27T15:57:27.275" v="2702" actId="26606"/>
          <ac:cxnSpMkLst>
            <pc:docMk/>
            <pc:sldMk cId="702736033" sldId="290"/>
            <ac:cxnSpMk id="20" creationId="{59F9672C-557D-4871-B58C-7874589D7F8C}"/>
          </ac:cxnSpMkLst>
        </pc:cxnChg>
      </pc:sldChg>
      <pc:sldChg chg="addSp delSp modSp new mod setBg addAnim delAnim">
        <pc:chgData name="Heidi Maria Karlsson" userId="52a4f3138c6a9aed" providerId="LiveId" clId="{70601775-D4C9-4EEE-BEEC-A97988B7B0E2}" dt="2022-02-27T16:06:29.373" v="2841" actId="20577"/>
        <pc:sldMkLst>
          <pc:docMk/>
          <pc:sldMk cId="4079677228" sldId="291"/>
        </pc:sldMkLst>
        <pc:spChg chg="mod ord">
          <ac:chgData name="Heidi Maria Karlsson" userId="52a4f3138c6a9aed" providerId="LiveId" clId="{70601775-D4C9-4EEE-BEEC-A97988B7B0E2}" dt="2022-02-27T16:05:19.795" v="2822" actId="26606"/>
          <ac:spMkLst>
            <pc:docMk/>
            <pc:sldMk cId="4079677228" sldId="291"/>
            <ac:spMk id="2" creationId="{3A4136EB-C229-45A2-940A-0364A257ABFE}"/>
          </ac:spMkLst>
        </pc:spChg>
        <pc:spChg chg="add del">
          <ac:chgData name="Heidi Maria Karlsson" userId="52a4f3138c6a9aed" providerId="LiveId" clId="{70601775-D4C9-4EEE-BEEC-A97988B7B0E2}" dt="2022-02-27T16:04:36.986" v="2819" actId="26606"/>
          <ac:spMkLst>
            <pc:docMk/>
            <pc:sldMk cId="4079677228" sldId="291"/>
            <ac:spMk id="8" creationId="{AC0749D4-5D79-415F-A4FE-C04AA9FAF637}"/>
          </ac:spMkLst>
        </pc:spChg>
        <pc:spChg chg="add del">
          <ac:chgData name="Heidi Maria Karlsson" userId="52a4f3138c6a9aed" providerId="LiveId" clId="{70601775-D4C9-4EEE-BEEC-A97988B7B0E2}" dt="2022-02-27T16:03:26.896" v="2814" actId="26606"/>
          <ac:spMkLst>
            <pc:docMk/>
            <pc:sldMk cId="4079677228" sldId="291"/>
            <ac:spMk id="11" creationId="{FA69AAE0-49D5-4C8B-8BA2-55898C00E05E}"/>
          </ac:spMkLst>
        </pc:spChg>
        <pc:spChg chg="add del">
          <ac:chgData name="Heidi Maria Karlsson" userId="52a4f3138c6a9aed" providerId="LiveId" clId="{70601775-D4C9-4EEE-BEEC-A97988B7B0E2}" dt="2022-02-27T16:04:36.986" v="2819" actId="26606"/>
          <ac:spMkLst>
            <pc:docMk/>
            <pc:sldMk cId="4079677228" sldId="291"/>
            <ac:spMk id="13" creationId="{E8C1EE2C-97A4-4801-8BC8-9D18F259BDAD}"/>
          </ac:spMkLst>
        </pc:spChg>
        <pc:spChg chg="add del">
          <ac:chgData name="Heidi Maria Karlsson" userId="52a4f3138c6a9aed" providerId="LiveId" clId="{70601775-D4C9-4EEE-BEEC-A97988B7B0E2}" dt="2022-02-27T16:05:19.710" v="2821" actId="26606"/>
          <ac:spMkLst>
            <pc:docMk/>
            <pc:sldMk cId="4079677228" sldId="291"/>
            <ac:spMk id="36" creationId="{9D3A9E89-033E-4C4A-8C41-416DABFFD307}"/>
          </ac:spMkLst>
        </pc:spChg>
        <pc:spChg chg="add del">
          <ac:chgData name="Heidi Maria Karlsson" userId="52a4f3138c6a9aed" providerId="LiveId" clId="{70601775-D4C9-4EEE-BEEC-A97988B7B0E2}" dt="2022-02-27T16:05:19.710" v="2821" actId="26606"/>
          <ac:spMkLst>
            <pc:docMk/>
            <pc:sldMk cId="4079677228" sldId="291"/>
            <ac:spMk id="37" creationId="{78907291-9D6D-4740-81DB-441477BCA279}"/>
          </ac:spMkLst>
        </pc:spChg>
        <pc:spChg chg="add del">
          <ac:chgData name="Heidi Maria Karlsson" userId="52a4f3138c6a9aed" providerId="LiveId" clId="{70601775-D4C9-4EEE-BEEC-A97988B7B0E2}" dt="2022-02-27T16:05:19.710" v="2821" actId="26606"/>
          <ac:spMkLst>
            <pc:docMk/>
            <pc:sldMk cId="4079677228" sldId="291"/>
            <ac:spMk id="38" creationId="{86293361-111E-427D-8E5B-256944AC8395}"/>
          </ac:spMkLst>
        </pc:spChg>
        <pc:spChg chg="add del mod">
          <ac:chgData name="Heidi Maria Karlsson" userId="52a4f3138c6a9aed" providerId="LiveId" clId="{70601775-D4C9-4EEE-BEEC-A97988B7B0E2}" dt="2022-02-27T16:05:43.218" v="2826"/>
          <ac:spMkLst>
            <pc:docMk/>
            <pc:sldMk cId="4079677228" sldId="291"/>
            <ac:spMk id="39" creationId="{95A87CAE-5F73-4FDE-B445-09CC7B98A290}"/>
          </ac:spMkLst>
        </pc:spChg>
        <pc:spChg chg="add mod">
          <ac:chgData name="Heidi Maria Karlsson" userId="52a4f3138c6a9aed" providerId="LiveId" clId="{70601775-D4C9-4EEE-BEEC-A97988B7B0E2}" dt="2022-02-27T16:06:29.373" v="2841" actId="20577"/>
          <ac:spMkLst>
            <pc:docMk/>
            <pc:sldMk cId="4079677228" sldId="291"/>
            <ac:spMk id="40" creationId="{6F9EED78-580C-4AD6-99D4-C6947B7B7F66}"/>
          </ac:spMkLst>
        </pc:spChg>
        <pc:grpChg chg="add del">
          <ac:chgData name="Heidi Maria Karlsson" userId="52a4f3138c6a9aed" providerId="LiveId" clId="{70601775-D4C9-4EEE-BEEC-A97988B7B0E2}" dt="2022-02-27T16:05:19.710" v="2821" actId="26606"/>
          <ac:grpSpMkLst>
            <pc:docMk/>
            <pc:sldMk cId="4079677228" sldId="291"/>
            <ac:grpSpMk id="15" creationId="{9A19A3F5-314C-46CC-8695-7C6BFCACFE8C}"/>
          </ac:grpSpMkLst>
        </pc:grpChg>
        <pc:picChg chg="add mod ord">
          <ac:chgData name="Heidi Maria Karlsson" userId="52a4f3138c6a9aed" providerId="LiveId" clId="{70601775-D4C9-4EEE-BEEC-A97988B7B0E2}" dt="2022-02-27T16:05:19.795" v="2822" actId="26606"/>
          <ac:picMkLst>
            <pc:docMk/>
            <pc:sldMk cId="4079677228" sldId="291"/>
            <ac:picMk id="4" creationId="{8B2815D2-5B44-45C8-9525-E9A626A445CF}"/>
          </ac:picMkLst>
        </pc:picChg>
        <pc:picChg chg="add mod">
          <ac:chgData name="Heidi Maria Karlsson" userId="52a4f3138c6a9aed" providerId="LiveId" clId="{70601775-D4C9-4EEE-BEEC-A97988B7B0E2}" dt="2022-02-27T16:05:19.795" v="2822" actId="26606"/>
          <ac:picMkLst>
            <pc:docMk/>
            <pc:sldMk cId="4079677228" sldId="291"/>
            <ac:picMk id="6" creationId="{7AD49B57-374B-45E2-8E48-7C0CF3808F4B}"/>
          </ac:picMkLst>
        </pc:picChg>
      </pc:sldChg>
      <pc:sldChg chg="addSp delSp modSp add mod ord modClrScheme delDesignElem chgLayout">
        <pc:chgData name="Heidi Maria Karlsson" userId="52a4f3138c6a9aed" providerId="LiveId" clId="{70601775-D4C9-4EEE-BEEC-A97988B7B0E2}" dt="2022-02-27T16:09:22.408" v="2878"/>
        <pc:sldMkLst>
          <pc:docMk/>
          <pc:sldMk cId="1022482761" sldId="292"/>
        </pc:sldMkLst>
        <pc:spChg chg="mod ord">
          <ac:chgData name="Heidi Maria Karlsson" userId="52a4f3138c6a9aed" providerId="LiveId" clId="{70601775-D4C9-4EEE-BEEC-A97988B7B0E2}" dt="2022-02-27T16:08:13.317" v="2872" actId="700"/>
          <ac:spMkLst>
            <pc:docMk/>
            <pc:sldMk cId="1022482761" sldId="292"/>
            <ac:spMk id="4" creationId="{86C7BCE6-1CF3-4D1E-9BB9-1B767DC6841A}"/>
          </ac:spMkLst>
        </pc:spChg>
        <pc:spChg chg="add del">
          <ac:chgData name="Heidi Maria Karlsson" userId="52a4f3138c6a9aed" providerId="LiveId" clId="{70601775-D4C9-4EEE-BEEC-A97988B7B0E2}" dt="2022-02-27T16:08:13.317" v="2872" actId="700"/>
          <ac:spMkLst>
            <pc:docMk/>
            <pc:sldMk cId="1022482761" sldId="292"/>
            <ac:spMk id="5" creationId="{3FE16501-AFB4-4607-88A2-EB6DE9952545}"/>
          </ac:spMkLst>
        </pc:spChg>
        <pc:spChg chg="add del">
          <ac:chgData name="Heidi Maria Karlsson" userId="52a4f3138c6a9aed" providerId="LiveId" clId="{70601775-D4C9-4EEE-BEEC-A97988B7B0E2}" dt="2022-02-27T16:08:13.317" v="2872" actId="700"/>
          <ac:spMkLst>
            <pc:docMk/>
            <pc:sldMk cId="1022482761" sldId="292"/>
            <ac:spMk id="10" creationId="{934F1179-B481-4F9E-BCA3-AFB972070F83}"/>
          </ac:spMkLst>
        </pc:spChg>
        <pc:spChg chg="add del">
          <ac:chgData name="Heidi Maria Karlsson" userId="52a4f3138c6a9aed" providerId="LiveId" clId="{70601775-D4C9-4EEE-BEEC-A97988B7B0E2}" dt="2022-02-27T16:08:13.317" v="2872" actId="700"/>
          <ac:spMkLst>
            <pc:docMk/>
            <pc:sldMk cId="1022482761" sldId="292"/>
            <ac:spMk id="12" creationId="{827DC2C4-B485-428A-BF4A-472D2967F47F}"/>
          </ac:spMkLst>
        </pc:spChg>
        <pc:spChg chg="add del">
          <ac:chgData name="Heidi Maria Karlsson" userId="52a4f3138c6a9aed" providerId="LiveId" clId="{70601775-D4C9-4EEE-BEEC-A97988B7B0E2}" dt="2022-02-27T16:08:13.317" v="2872" actId="700"/>
          <ac:spMkLst>
            <pc:docMk/>
            <pc:sldMk cId="1022482761" sldId="292"/>
            <ac:spMk id="14" creationId="{EE04B5EB-F158-4507-90DD-BD23620C7CC9}"/>
          </ac:spMkLst>
        </pc:spChg>
      </pc:sldChg>
      <pc:sldChg chg="addSp delSp modSp new mod ord setBg modClrScheme chgLayout">
        <pc:chgData name="Heidi Maria Karlsson" userId="52a4f3138c6a9aed" providerId="LiveId" clId="{70601775-D4C9-4EEE-BEEC-A97988B7B0E2}" dt="2022-02-27T16:13:24.962" v="2934" actId="14100"/>
        <pc:sldMkLst>
          <pc:docMk/>
          <pc:sldMk cId="920692656" sldId="293"/>
        </pc:sldMkLst>
        <pc:spChg chg="del mod ord">
          <ac:chgData name="Heidi Maria Karlsson" userId="52a4f3138c6a9aed" providerId="LiveId" clId="{70601775-D4C9-4EEE-BEEC-A97988B7B0E2}" dt="2022-02-27T16:09:06.875" v="2876" actId="700"/>
          <ac:spMkLst>
            <pc:docMk/>
            <pc:sldMk cId="920692656" sldId="293"/>
            <ac:spMk id="2" creationId="{07F8D64E-1EAB-4CA7-8832-8254F79362FE}"/>
          </ac:spMkLst>
        </pc:spChg>
        <pc:spChg chg="del">
          <ac:chgData name="Heidi Maria Karlsson" userId="52a4f3138c6a9aed" providerId="LiveId" clId="{70601775-D4C9-4EEE-BEEC-A97988B7B0E2}" dt="2022-02-27T16:09:06.875" v="2876" actId="700"/>
          <ac:spMkLst>
            <pc:docMk/>
            <pc:sldMk cId="920692656" sldId="293"/>
            <ac:spMk id="3" creationId="{70E9619B-9CA0-43E4-9E49-AC78A0D0D77D}"/>
          </ac:spMkLst>
        </pc:spChg>
        <pc:spChg chg="add mod ord">
          <ac:chgData name="Heidi Maria Karlsson" userId="52a4f3138c6a9aed" providerId="LiveId" clId="{70601775-D4C9-4EEE-BEEC-A97988B7B0E2}" dt="2022-02-27T16:11:01.117" v="2894" actId="26606"/>
          <ac:spMkLst>
            <pc:docMk/>
            <pc:sldMk cId="920692656" sldId="293"/>
            <ac:spMk id="4" creationId="{39DDFC42-421F-42C1-8227-352772787371}"/>
          </ac:spMkLst>
        </pc:spChg>
        <pc:spChg chg="add del mod">
          <ac:chgData name="Heidi Maria Karlsson" userId="52a4f3138c6a9aed" providerId="LiveId" clId="{70601775-D4C9-4EEE-BEEC-A97988B7B0E2}" dt="2022-02-27T16:11:51.248" v="2898"/>
          <ac:spMkLst>
            <pc:docMk/>
            <pc:sldMk cId="920692656" sldId="293"/>
            <ac:spMk id="11" creationId="{C738D3FE-FD52-4306-99C5-4017A6DE6A93}"/>
          </ac:spMkLst>
        </pc:spChg>
        <pc:spChg chg="add mod">
          <ac:chgData name="Heidi Maria Karlsson" userId="52a4f3138c6a9aed" providerId="LiveId" clId="{70601775-D4C9-4EEE-BEEC-A97988B7B0E2}" dt="2022-02-27T16:12:48.392" v="2911" actId="14100"/>
          <ac:spMkLst>
            <pc:docMk/>
            <pc:sldMk cId="920692656" sldId="293"/>
            <ac:spMk id="12" creationId="{0B74247B-8928-49D3-8A41-EF809FAAA019}"/>
          </ac:spMkLst>
        </pc:spChg>
        <pc:spChg chg="add">
          <ac:chgData name="Heidi Maria Karlsson" userId="52a4f3138c6a9aed" providerId="LiveId" clId="{70601775-D4C9-4EEE-BEEC-A97988B7B0E2}" dt="2022-02-27T16:11:01.117" v="2894" actId="26606"/>
          <ac:spMkLst>
            <pc:docMk/>
            <pc:sldMk cId="920692656" sldId="293"/>
            <ac:spMk id="13" creationId="{765F4110-C0FC-4D61-ACD2-A7C950EAE908}"/>
          </ac:spMkLst>
        </pc:spChg>
        <pc:spChg chg="add mod">
          <ac:chgData name="Heidi Maria Karlsson" userId="52a4f3138c6a9aed" providerId="LiveId" clId="{70601775-D4C9-4EEE-BEEC-A97988B7B0E2}" dt="2022-02-27T16:13:24.962" v="2934" actId="14100"/>
          <ac:spMkLst>
            <pc:docMk/>
            <pc:sldMk cId="920692656" sldId="293"/>
            <ac:spMk id="14" creationId="{4B708A13-2536-45E9-B8C2-595580E0E568}"/>
          </ac:spMkLst>
        </pc:spChg>
        <pc:picChg chg="add mod">
          <ac:chgData name="Heidi Maria Karlsson" userId="52a4f3138c6a9aed" providerId="LiveId" clId="{70601775-D4C9-4EEE-BEEC-A97988B7B0E2}" dt="2022-02-27T16:11:01.117" v="2894" actId="26606"/>
          <ac:picMkLst>
            <pc:docMk/>
            <pc:sldMk cId="920692656" sldId="293"/>
            <ac:picMk id="6" creationId="{9C90EB7E-BD23-4975-8A85-4F386CAC1A6E}"/>
          </ac:picMkLst>
        </pc:picChg>
        <pc:picChg chg="add mod">
          <ac:chgData name="Heidi Maria Karlsson" userId="52a4f3138c6a9aed" providerId="LiveId" clId="{70601775-D4C9-4EEE-BEEC-A97988B7B0E2}" dt="2022-02-27T16:11:01.117" v="2894" actId="26606"/>
          <ac:picMkLst>
            <pc:docMk/>
            <pc:sldMk cId="920692656" sldId="293"/>
            <ac:picMk id="8" creationId="{D5076C46-4666-425C-A6C1-47E9C7140B36}"/>
          </ac:picMkLst>
        </pc:picChg>
        <pc:cxnChg chg="add">
          <ac:chgData name="Heidi Maria Karlsson" userId="52a4f3138c6a9aed" providerId="LiveId" clId="{70601775-D4C9-4EEE-BEEC-A97988B7B0E2}" dt="2022-02-27T16:11:01.117" v="2894" actId="26606"/>
          <ac:cxnSpMkLst>
            <pc:docMk/>
            <pc:sldMk cId="920692656" sldId="293"/>
            <ac:cxnSpMk id="15" creationId="{CC94CBDB-A76C-499E-95AB-C0A049E3154E}"/>
          </ac:cxnSpMkLst>
        </pc:cxnChg>
      </pc:sldChg>
      <pc:sldChg chg="addSp delSp modSp new mod setBg modClrScheme chgLayout">
        <pc:chgData name="Heidi Maria Karlsson" userId="52a4f3138c6a9aed" providerId="LiveId" clId="{70601775-D4C9-4EEE-BEEC-A97988B7B0E2}" dt="2022-02-27T16:19:06.017" v="2972" actId="1076"/>
        <pc:sldMkLst>
          <pc:docMk/>
          <pc:sldMk cId="800973995" sldId="294"/>
        </pc:sldMkLst>
        <pc:spChg chg="del">
          <ac:chgData name="Heidi Maria Karlsson" userId="52a4f3138c6a9aed" providerId="LiveId" clId="{70601775-D4C9-4EEE-BEEC-A97988B7B0E2}" dt="2022-02-27T16:15:20.010" v="2936" actId="700"/>
          <ac:spMkLst>
            <pc:docMk/>
            <pc:sldMk cId="800973995" sldId="294"/>
            <ac:spMk id="2" creationId="{EC145800-8A86-4179-AAB1-F28734D9B114}"/>
          </ac:spMkLst>
        </pc:spChg>
        <pc:spChg chg="add del">
          <ac:chgData name="Heidi Maria Karlsson" userId="52a4f3138c6a9aed" providerId="LiveId" clId="{70601775-D4C9-4EEE-BEEC-A97988B7B0E2}" dt="2022-02-27T16:17:08.248" v="2945" actId="26606"/>
          <ac:spMkLst>
            <pc:docMk/>
            <pc:sldMk cId="800973995" sldId="294"/>
            <ac:spMk id="11" creationId="{5F9CFCE6-877F-4858-B8BD-2C52CA8AFBC4}"/>
          </ac:spMkLst>
        </pc:spChg>
        <pc:spChg chg="add del mod">
          <ac:chgData name="Heidi Maria Karlsson" userId="52a4f3138c6a9aed" providerId="LiveId" clId="{70601775-D4C9-4EEE-BEEC-A97988B7B0E2}" dt="2022-02-27T16:17:59.272" v="2952"/>
          <ac:spMkLst>
            <pc:docMk/>
            <pc:sldMk cId="800973995" sldId="294"/>
            <ac:spMk id="12" creationId="{3DE4F948-C904-4FB3-8E12-9EF08EA85F7E}"/>
          </ac:spMkLst>
        </pc:spChg>
        <pc:spChg chg="add del">
          <ac:chgData name="Heidi Maria Karlsson" userId="52a4f3138c6a9aed" providerId="LiveId" clId="{70601775-D4C9-4EEE-BEEC-A97988B7B0E2}" dt="2022-02-27T16:17:08.248" v="2945" actId="26606"/>
          <ac:spMkLst>
            <pc:docMk/>
            <pc:sldMk cId="800973995" sldId="294"/>
            <ac:spMk id="13" creationId="{8213F8A0-12AE-4514-8372-0DD766EC28EE}"/>
          </ac:spMkLst>
        </pc:spChg>
        <pc:spChg chg="add mod">
          <ac:chgData name="Heidi Maria Karlsson" userId="52a4f3138c6a9aed" providerId="LiveId" clId="{70601775-D4C9-4EEE-BEEC-A97988B7B0E2}" dt="2022-02-27T16:19:06.017" v="2972" actId="1076"/>
          <ac:spMkLst>
            <pc:docMk/>
            <pc:sldMk cId="800973995" sldId="294"/>
            <ac:spMk id="14" creationId="{5341919C-4A4E-4E45-A330-FA3B24F6079A}"/>
          </ac:spMkLst>
        </pc:spChg>
        <pc:spChg chg="add del">
          <ac:chgData name="Heidi Maria Karlsson" userId="52a4f3138c6a9aed" providerId="LiveId" clId="{70601775-D4C9-4EEE-BEEC-A97988B7B0E2}" dt="2022-02-27T16:17:08.248" v="2945" actId="26606"/>
          <ac:spMkLst>
            <pc:docMk/>
            <pc:sldMk cId="800973995" sldId="294"/>
            <ac:spMk id="15" creationId="{9EFF17D4-9A8C-4CE5-B096-D8CCD4400437}"/>
          </ac:spMkLst>
        </pc:spChg>
        <pc:spChg chg="add del">
          <ac:chgData name="Heidi Maria Karlsson" userId="52a4f3138c6a9aed" providerId="LiveId" clId="{70601775-D4C9-4EEE-BEEC-A97988B7B0E2}" dt="2022-02-27T16:17:34.524" v="2947" actId="26606"/>
          <ac:spMkLst>
            <pc:docMk/>
            <pc:sldMk cId="800973995" sldId="294"/>
            <ac:spMk id="17" creationId="{11BE3FA7-0D70-4431-814F-D8C40576EA93}"/>
          </ac:spMkLst>
        </pc:spChg>
        <pc:spChg chg="add del">
          <ac:chgData name="Heidi Maria Karlsson" userId="52a4f3138c6a9aed" providerId="LiveId" clId="{70601775-D4C9-4EEE-BEEC-A97988B7B0E2}" dt="2022-02-27T16:17:38.529" v="2949" actId="26606"/>
          <ac:spMkLst>
            <pc:docMk/>
            <pc:sldMk cId="800973995" sldId="294"/>
            <ac:spMk id="19" creationId="{BB7C0E06-6EE7-4DC1-8358-E6A2581DF358}"/>
          </ac:spMkLst>
        </pc:spChg>
        <pc:picChg chg="add mod ord">
          <ac:chgData name="Heidi Maria Karlsson" userId="52a4f3138c6a9aed" providerId="LiveId" clId="{70601775-D4C9-4EEE-BEEC-A97988B7B0E2}" dt="2022-02-27T16:17:38.544" v="2950" actId="26606"/>
          <ac:picMkLst>
            <pc:docMk/>
            <pc:sldMk cId="800973995" sldId="294"/>
            <ac:picMk id="4" creationId="{E0328FBE-ABEE-44CD-86F7-55CF5D1F5458}"/>
          </ac:picMkLst>
        </pc:picChg>
        <pc:picChg chg="add mod">
          <ac:chgData name="Heidi Maria Karlsson" userId="52a4f3138c6a9aed" providerId="LiveId" clId="{70601775-D4C9-4EEE-BEEC-A97988B7B0E2}" dt="2022-02-27T16:17:38.544" v="2950" actId="26606"/>
          <ac:picMkLst>
            <pc:docMk/>
            <pc:sldMk cId="800973995" sldId="294"/>
            <ac:picMk id="6" creationId="{A14C3A63-0A9F-4C15-B5E9-A488C653E07A}"/>
          </ac:picMkLst>
        </pc:picChg>
      </pc:sldChg>
      <pc:sldChg chg="addSp modSp new mod setBg">
        <pc:chgData name="Heidi Maria Karlsson" userId="52a4f3138c6a9aed" providerId="LiveId" clId="{70601775-D4C9-4EEE-BEEC-A97988B7B0E2}" dt="2022-02-27T16:22:47.355" v="3065" actId="20577"/>
        <pc:sldMkLst>
          <pc:docMk/>
          <pc:sldMk cId="3664688413" sldId="295"/>
        </pc:sldMkLst>
        <pc:spChg chg="mo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2" creationId="{6EE4FCE5-2703-4CBC-8A11-151990C5A64D}"/>
          </ac:spMkLst>
        </pc:spChg>
        <pc:spChg chg="ad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19" creationId="{F6E384F5-137A-40B1-97F0-694CC6ECD59C}"/>
          </ac:spMkLst>
        </pc:spChg>
        <pc:spChg chg="ad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21" creationId="{9DBC4630-03DA-474F-BBCB-BA3AE6B317A4}"/>
          </ac:spMkLst>
        </pc:spChg>
        <pc:spChg chg="add mod">
          <ac:chgData name="Heidi Maria Karlsson" userId="52a4f3138c6a9aed" providerId="LiveId" clId="{70601775-D4C9-4EEE-BEEC-A97988B7B0E2}" dt="2022-02-27T16:22:47.355" v="3065" actId="20577"/>
          <ac:spMkLst>
            <pc:docMk/>
            <pc:sldMk cId="3664688413" sldId="295"/>
            <ac:spMk id="22" creationId="{B70E2B77-8D5D-4B88-ABA0-863CFD691D0F}"/>
          </ac:spMkLst>
        </pc:spChg>
        <pc:spChg chg="ad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23" creationId="{78418A25-6EAC-4140-BFE6-284E1925B5EE}"/>
          </ac:spMkLst>
        </pc:spChg>
        <pc:spChg chg="ad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25" creationId="{C20267F5-D4E6-477A-A590-81F2ABD1B862}"/>
          </ac:spMkLst>
        </pc:spChg>
        <pc:spChg chg="ad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27" creationId="{6B9D64DB-4D5C-4A91-B45F-F301E3174F9F}"/>
          </ac:spMkLst>
        </pc:spChg>
        <pc:spChg chg="add">
          <ac:chgData name="Heidi Maria Karlsson" userId="52a4f3138c6a9aed" providerId="LiveId" clId="{70601775-D4C9-4EEE-BEEC-A97988B7B0E2}" dt="2022-02-27T16:22:03.646" v="3037" actId="26606"/>
          <ac:spMkLst>
            <pc:docMk/>
            <pc:sldMk cId="3664688413" sldId="295"/>
            <ac:spMk id="29" creationId="{CB14CE1B-4BC5-4EF2-BE3D-05E4F580B3DB}"/>
          </ac:spMkLst>
        </pc:spChg>
        <pc:picChg chg="add mod">
          <ac:chgData name="Heidi Maria Karlsson" userId="52a4f3138c6a9aed" providerId="LiveId" clId="{70601775-D4C9-4EEE-BEEC-A97988B7B0E2}" dt="2022-02-27T16:22:03.646" v="3037" actId="26606"/>
          <ac:picMkLst>
            <pc:docMk/>
            <pc:sldMk cId="3664688413" sldId="295"/>
            <ac:picMk id="4" creationId="{AA27550A-410B-423F-A90A-0E6F5F402DF1}"/>
          </ac:picMkLst>
        </pc:picChg>
        <pc:picChg chg="add mod">
          <ac:chgData name="Heidi Maria Karlsson" userId="52a4f3138c6a9aed" providerId="LiveId" clId="{70601775-D4C9-4EEE-BEEC-A97988B7B0E2}" dt="2022-02-27T16:22:03.646" v="3037" actId="26606"/>
          <ac:picMkLst>
            <pc:docMk/>
            <pc:sldMk cId="3664688413" sldId="295"/>
            <ac:picMk id="6" creationId="{03880BA6-01D8-450D-8250-44881B3FA6AE}"/>
          </ac:picMkLst>
        </pc:picChg>
        <pc:picChg chg="add mod">
          <ac:chgData name="Heidi Maria Karlsson" userId="52a4f3138c6a9aed" providerId="LiveId" clId="{70601775-D4C9-4EEE-BEEC-A97988B7B0E2}" dt="2022-02-27T16:22:03.646" v="3037" actId="26606"/>
          <ac:picMkLst>
            <pc:docMk/>
            <pc:sldMk cId="3664688413" sldId="295"/>
            <ac:picMk id="8" creationId="{8A68CFFF-DDE8-4CE9-A429-9FC52C39C305}"/>
          </ac:picMkLst>
        </pc:picChg>
        <pc:picChg chg="add mod ord">
          <ac:chgData name="Heidi Maria Karlsson" userId="52a4f3138c6a9aed" providerId="LiveId" clId="{70601775-D4C9-4EEE-BEEC-A97988B7B0E2}" dt="2022-02-27T16:22:03.646" v="3037" actId="26606"/>
          <ac:picMkLst>
            <pc:docMk/>
            <pc:sldMk cId="3664688413" sldId="295"/>
            <ac:picMk id="10" creationId="{2E31D34B-BADD-41C1-B472-B3E362F87161}"/>
          </ac:picMkLst>
        </pc:picChg>
        <pc:picChg chg="add mod">
          <ac:chgData name="Heidi Maria Karlsson" userId="52a4f3138c6a9aed" providerId="LiveId" clId="{70601775-D4C9-4EEE-BEEC-A97988B7B0E2}" dt="2022-02-27T16:22:03.646" v="3037" actId="26606"/>
          <ac:picMkLst>
            <pc:docMk/>
            <pc:sldMk cId="3664688413" sldId="295"/>
            <ac:picMk id="12" creationId="{713222F6-C8E6-41D5-8EC9-882D29D883AE}"/>
          </ac:picMkLst>
        </pc:picChg>
        <pc:picChg chg="add mod">
          <ac:chgData name="Heidi Maria Karlsson" userId="52a4f3138c6a9aed" providerId="LiveId" clId="{70601775-D4C9-4EEE-BEEC-A97988B7B0E2}" dt="2022-02-27T16:22:03.646" v="3037" actId="26606"/>
          <ac:picMkLst>
            <pc:docMk/>
            <pc:sldMk cId="3664688413" sldId="295"/>
            <ac:picMk id="14" creationId="{E0DFF0E1-4583-4716-9F76-EB4EE6B26C68}"/>
          </ac:picMkLst>
        </pc:picChg>
      </pc:sldChg>
      <pc:sldChg chg="addSp modSp new mod setBg setClrOvrMap">
        <pc:chgData name="Heidi Maria Karlsson" userId="52a4f3138c6a9aed" providerId="LiveId" clId="{70601775-D4C9-4EEE-BEEC-A97988B7B0E2}" dt="2022-02-27T16:27:43.055" v="3153" actId="26606"/>
        <pc:sldMkLst>
          <pc:docMk/>
          <pc:sldMk cId="4108119962" sldId="296"/>
        </pc:sldMkLst>
        <pc:spChg chg="mod">
          <ac:chgData name="Heidi Maria Karlsson" userId="52a4f3138c6a9aed" providerId="LiveId" clId="{70601775-D4C9-4EEE-BEEC-A97988B7B0E2}" dt="2022-02-27T16:27:43.055" v="3153" actId="26606"/>
          <ac:spMkLst>
            <pc:docMk/>
            <pc:sldMk cId="4108119962" sldId="296"/>
            <ac:spMk id="2" creationId="{CC60BB64-09B6-4325-8DD5-F9A79A64F331}"/>
          </ac:spMkLst>
        </pc:spChg>
        <pc:spChg chg="add">
          <ac:chgData name="Heidi Maria Karlsson" userId="52a4f3138c6a9aed" providerId="LiveId" clId="{70601775-D4C9-4EEE-BEEC-A97988B7B0E2}" dt="2022-02-27T16:27:43.055" v="3153" actId="26606"/>
          <ac:spMkLst>
            <pc:docMk/>
            <pc:sldMk cId="4108119962" sldId="296"/>
            <ac:spMk id="9" creationId="{1DB7C82F-AB7E-4F0C-B829-FA1B9C415180}"/>
          </ac:spMkLst>
        </pc:spChg>
        <pc:picChg chg="add mod">
          <ac:chgData name="Heidi Maria Karlsson" userId="52a4f3138c6a9aed" providerId="LiveId" clId="{70601775-D4C9-4EEE-BEEC-A97988B7B0E2}" dt="2022-02-27T16:27:43.055" v="3153" actId="26606"/>
          <ac:picMkLst>
            <pc:docMk/>
            <pc:sldMk cId="4108119962" sldId="296"/>
            <ac:picMk id="4" creationId="{5994B32F-9EDF-4D3E-9038-3D51F78592ED}"/>
          </ac:picMkLst>
        </pc:picChg>
      </pc:sldChg>
      <pc:sldChg chg="addSp delSp modSp new mod setBg modClrScheme addAnim delAnim setClrOvrMap delDesignElem chgLayout">
        <pc:chgData name="Heidi Maria Karlsson" userId="52a4f3138c6a9aed" providerId="LiveId" clId="{70601775-D4C9-4EEE-BEEC-A97988B7B0E2}" dt="2022-02-27T16:56:13.348" v="3455" actId="26606"/>
        <pc:sldMkLst>
          <pc:docMk/>
          <pc:sldMk cId="113024061" sldId="297"/>
        </pc:sldMkLst>
        <pc:spChg chg="add del mod ord">
          <ac:chgData name="Heidi Maria Karlsson" userId="52a4f3138c6a9aed" providerId="LiveId" clId="{70601775-D4C9-4EEE-BEEC-A97988B7B0E2}" dt="2022-02-27T16:41:10.562" v="3382" actId="478"/>
          <ac:spMkLst>
            <pc:docMk/>
            <pc:sldMk cId="113024061" sldId="297"/>
            <ac:spMk id="2" creationId="{EADD4227-5892-472B-B685-F3B1875D450B}"/>
          </ac:spMkLst>
        </pc:spChg>
        <pc:spChg chg="add del mod ord">
          <ac:chgData name="Heidi Maria Karlsson" userId="52a4f3138c6a9aed" providerId="LiveId" clId="{70601775-D4C9-4EEE-BEEC-A97988B7B0E2}" dt="2022-02-27T16:44:11.954" v="3394" actId="700"/>
          <ac:spMkLst>
            <pc:docMk/>
            <pc:sldMk cId="113024061" sldId="297"/>
            <ac:spMk id="9" creationId="{00835960-BB90-4AA4-837B-6071C37D217E}"/>
          </ac:spMkLst>
        </pc:spChg>
        <pc:spChg chg="add del mod">
          <ac:chgData name="Heidi Maria Karlsson" userId="52a4f3138c6a9aed" providerId="LiveId" clId="{70601775-D4C9-4EEE-BEEC-A97988B7B0E2}" dt="2022-02-27T16:34:56.295" v="3245"/>
          <ac:spMkLst>
            <pc:docMk/>
            <pc:sldMk cId="113024061" sldId="297"/>
            <ac:spMk id="10" creationId="{05FE3491-20D9-4D76-8CCF-2112990EAA68}"/>
          </ac:spMkLst>
        </pc:spChg>
        <pc:spChg chg="add del">
          <ac:chgData name="Heidi Maria Karlsson" userId="52a4f3138c6a9aed" providerId="LiveId" clId="{70601775-D4C9-4EEE-BEEC-A97988B7B0E2}" dt="2022-02-27T16:38:15.363" v="3276" actId="700"/>
          <ac:spMkLst>
            <pc:docMk/>
            <pc:sldMk cId="113024061" sldId="297"/>
            <ac:spMk id="11" creationId="{B4D3D850-2041-4B7C-AED9-54DA385B14F7}"/>
          </ac:spMkLst>
        </pc:spChg>
        <pc:spChg chg="add del mod">
          <ac:chgData name="Heidi Maria Karlsson" userId="52a4f3138c6a9aed" providerId="LiveId" clId="{70601775-D4C9-4EEE-BEEC-A97988B7B0E2}" dt="2022-02-27T16:44:53.503" v="3396" actId="478"/>
          <ac:spMkLst>
            <pc:docMk/>
            <pc:sldMk cId="113024061" sldId="297"/>
            <ac:spMk id="12" creationId="{BD6AF550-D8F6-4ADF-9108-32C14F8C704F}"/>
          </ac:spMkLst>
        </pc:spChg>
        <pc:spChg chg="add del">
          <ac:chgData name="Heidi Maria Karlsson" userId="52a4f3138c6a9aed" providerId="LiveId" clId="{70601775-D4C9-4EEE-BEEC-A97988B7B0E2}" dt="2022-02-27T16:38:15.363" v="3276" actId="700"/>
          <ac:spMkLst>
            <pc:docMk/>
            <pc:sldMk cId="113024061" sldId="297"/>
            <ac:spMk id="13" creationId="{B497CCB5-5FC2-473C-AFCC-2430CEF1DF71}"/>
          </ac:spMkLst>
        </pc:spChg>
        <pc:spChg chg="add del mod">
          <ac:chgData name="Heidi Maria Karlsson" userId="52a4f3138c6a9aed" providerId="LiveId" clId="{70601775-D4C9-4EEE-BEEC-A97988B7B0E2}" dt="2022-02-27T16:44:46.904" v="3395" actId="478"/>
          <ac:spMkLst>
            <pc:docMk/>
            <pc:sldMk cId="113024061" sldId="297"/>
            <ac:spMk id="14" creationId="{7B799FB6-712E-4156-9D46-10E9C80DFD0D}"/>
          </ac:spMkLst>
        </pc:spChg>
        <pc:spChg chg="add del">
          <ac:chgData name="Heidi Maria Karlsson" userId="52a4f3138c6a9aed" providerId="LiveId" clId="{70601775-D4C9-4EEE-BEEC-A97988B7B0E2}" dt="2022-02-27T16:38:15.363" v="3276" actId="700"/>
          <ac:spMkLst>
            <pc:docMk/>
            <pc:sldMk cId="113024061" sldId="297"/>
            <ac:spMk id="15" creationId="{599C8C75-BFDF-44E7-A028-EEB5EDD58817}"/>
          </ac:spMkLst>
        </pc:spChg>
        <pc:spChg chg="add mod ord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24" creationId="{20530DD2-0C11-4D7B-AF08-DD167F1F32A2}"/>
          </ac:spMkLst>
        </pc:spChg>
        <pc:spChg chg="add del">
          <ac:chgData name="Heidi Maria Karlsson" userId="52a4f3138c6a9aed" providerId="LiveId" clId="{70601775-D4C9-4EEE-BEEC-A97988B7B0E2}" dt="2022-02-27T16:49:07.671" v="3411" actId="26606"/>
          <ac:spMkLst>
            <pc:docMk/>
            <pc:sldMk cId="113024061" sldId="297"/>
            <ac:spMk id="29" creationId="{83FA766D-3260-4E0A-9E7F-A2C93DFF1932}"/>
          </ac:spMkLst>
        </pc:spChg>
        <pc:spChg chg="add del">
          <ac:chgData name="Heidi Maria Karlsson" userId="52a4f3138c6a9aed" providerId="LiveId" clId="{70601775-D4C9-4EEE-BEEC-A97988B7B0E2}" dt="2022-02-27T16:49:07.671" v="3411" actId="26606"/>
          <ac:spMkLst>
            <pc:docMk/>
            <pc:sldMk cId="113024061" sldId="297"/>
            <ac:spMk id="31" creationId="{CB435A06-5FFD-4CF8-BE06-3796EC42003A}"/>
          </ac:spMkLst>
        </pc:spChg>
        <pc:spChg chg="add del">
          <ac:chgData name="Heidi Maria Karlsson" userId="52a4f3138c6a9aed" providerId="LiveId" clId="{70601775-D4C9-4EEE-BEEC-A97988B7B0E2}" dt="2022-02-27T16:49:07.671" v="3411" actId="26606"/>
          <ac:spMkLst>
            <pc:docMk/>
            <pc:sldMk cId="113024061" sldId="297"/>
            <ac:spMk id="33" creationId="{5E10DA6E-C3FF-4539-BF84-4775BB7EC422}"/>
          </ac:spMkLst>
        </pc:spChg>
        <pc:spChg chg="add del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38" creationId="{83FA766D-3260-4E0A-9E7F-A2C93DFF1932}"/>
          </ac:spMkLst>
        </pc:spChg>
        <pc:spChg chg="add del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40" creationId="{CB435A06-5FFD-4CF8-BE06-3796EC42003A}"/>
          </ac:spMkLst>
        </pc:spChg>
        <pc:spChg chg="add del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42" creationId="{5E10DA6E-C3FF-4539-BF84-4775BB7EC422}"/>
          </ac:spMkLst>
        </pc:spChg>
        <pc:spChg chg="add del">
          <ac:chgData name="Heidi Maria Karlsson" userId="52a4f3138c6a9aed" providerId="LiveId" clId="{70601775-D4C9-4EEE-BEEC-A97988B7B0E2}" dt="2022-02-27T16:56:13.248" v="3454" actId="26606"/>
          <ac:spMkLst>
            <pc:docMk/>
            <pc:sldMk cId="113024061" sldId="297"/>
            <ac:spMk id="47" creationId="{928F64C6-FE22-4FC1-A763-DFCC514811BD}"/>
          </ac:spMkLst>
        </pc:spChg>
        <pc:spChg chg="add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51" creationId="{78418A25-6EAC-4140-BFE6-284E1925B5EE}"/>
          </ac:spMkLst>
        </pc:spChg>
        <pc:spChg chg="add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52" creationId="{F6E384F5-137A-40B1-97F0-694CC6ECD59C}"/>
          </ac:spMkLst>
        </pc:spChg>
        <pc:spChg chg="add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53" creationId="{31103AB2-C090-458F-B752-294F23AFA8AD}"/>
          </ac:spMkLst>
        </pc:spChg>
        <pc:spChg chg="add">
          <ac:chgData name="Heidi Maria Karlsson" userId="52a4f3138c6a9aed" providerId="LiveId" clId="{70601775-D4C9-4EEE-BEEC-A97988B7B0E2}" dt="2022-02-27T16:56:13.348" v="3455" actId="26606"/>
          <ac:spMkLst>
            <pc:docMk/>
            <pc:sldMk cId="113024061" sldId="297"/>
            <ac:spMk id="54" creationId="{9DBC4630-03DA-474F-BBCB-BA3AE6B317A4}"/>
          </ac:spMkLst>
        </pc:spChg>
        <pc:picChg chg="add del mod ord">
          <ac:chgData name="Heidi Maria Karlsson" userId="52a4f3138c6a9aed" providerId="LiveId" clId="{70601775-D4C9-4EEE-BEEC-A97988B7B0E2}" dt="2022-02-27T16:42:25.409" v="3385" actId="478"/>
          <ac:picMkLst>
            <pc:docMk/>
            <pc:sldMk cId="113024061" sldId="297"/>
            <ac:picMk id="4" creationId="{6787EEBA-7684-483C-9E1E-B731E78FA16F}"/>
          </ac:picMkLst>
        </pc:picChg>
        <pc:picChg chg="add del mod">
          <ac:chgData name="Heidi Maria Karlsson" userId="52a4f3138c6a9aed" providerId="LiveId" clId="{70601775-D4C9-4EEE-BEEC-A97988B7B0E2}" dt="2022-02-27T16:42:26.605" v="3386" actId="478"/>
          <ac:picMkLst>
            <pc:docMk/>
            <pc:sldMk cId="113024061" sldId="297"/>
            <ac:picMk id="6" creationId="{AA79F585-DB17-48F6-8096-126F9EAFA386}"/>
          </ac:picMkLst>
        </pc:picChg>
        <pc:picChg chg="add del mod">
          <ac:chgData name="Heidi Maria Karlsson" userId="52a4f3138c6a9aed" providerId="LiveId" clId="{70601775-D4C9-4EEE-BEEC-A97988B7B0E2}" dt="2022-02-27T16:37:48.744" v="3275" actId="931"/>
          <ac:picMkLst>
            <pc:docMk/>
            <pc:sldMk cId="113024061" sldId="297"/>
            <ac:picMk id="8" creationId="{5CF56FA1-C943-4790-BAF9-9DA2BD25C075}"/>
          </ac:picMkLst>
        </pc:picChg>
        <pc:picChg chg="add del mod">
          <ac:chgData name="Heidi Maria Karlsson" userId="52a4f3138c6a9aed" providerId="LiveId" clId="{70601775-D4C9-4EEE-BEEC-A97988B7B0E2}" dt="2022-02-27T16:42:23.887" v="3384" actId="478"/>
          <ac:picMkLst>
            <pc:docMk/>
            <pc:sldMk cId="113024061" sldId="297"/>
            <ac:picMk id="17" creationId="{4D13F680-65CC-412F-A425-328157164975}"/>
          </ac:picMkLst>
        </pc:picChg>
        <pc:picChg chg="add del mod ord">
          <ac:chgData name="Heidi Maria Karlsson" userId="52a4f3138c6a9aed" providerId="LiveId" clId="{70601775-D4C9-4EEE-BEEC-A97988B7B0E2}" dt="2022-02-27T16:53:29.297" v="3447" actId="478"/>
          <ac:picMkLst>
            <pc:docMk/>
            <pc:sldMk cId="113024061" sldId="297"/>
            <ac:picMk id="19" creationId="{C5229726-7F8F-495A-B9E1-981BC826B7B8}"/>
          </ac:picMkLst>
        </pc:picChg>
        <pc:picChg chg="add del mod">
          <ac:chgData name="Heidi Maria Karlsson" userId="52a4f3138c6a9aed" providerId="LiveId" clId="{70601775-D4C9-4EEE-BEEC-A97988B7B0E2}" dt="2022-02-27T16:53:29.297" v="3447" actId="478"/>
          <ac:picMkLst>
            <pc:docMk/>
            <pc:sldMk cId="113024061" sldId="297"/>
            <ac:picMk id="21" creationId="{8FC41B12-082A-41A9-97E5-7A1741997918}"/>
          </ac:picMkLst>
        </pc:picChg>
        <pc:picChg chg="add del mod">
          <ac:chgData name="Heidi Maria Karlsson" userId="52a4f3138c6a9aed" providerId="LiveId" clId="{70601775-D4C9-4EEE-BEEC-A97988B7B0E2}" dt="2022-02-27T16:53:29.297" v="3447" actId="478"/>
          <ac:picMkLst>
            <pc:docMk/>
            <pc:sldMk cId="113024061" sldId="297"/>
            <ac:picMk id="23" creationId="{160720A0-8E98-4A40-AD55-0506AE3BFA65}"/>
          </ac:picMkLst>
        </pc:picChg>
        <pc:picChg chg="add mod ord">
          <ac:chgData name="Heidi Maria Karlsson" userId="52a4f3138c6a9aed" providerId="LiveId" clId="{70601775-D4C9-4EEE-BEEC-A97988B7B0E2}" dt="2022-02-27T16:56:13.348" v="3455" actId="26606"/>
          <ac:picMkLst>
            <pc:docMk/>
            <pc:sldMk cId="113024061" sldId="297"/>
            <ac:picMk id="26" creationId="{8AE02014-F8E8-429A-9245-782AFF654FE9}"/>
          </ac:picMkLst>
        </pc:picChg>
        <pc:picChg chg="add mod ord">
          <ac:chgData name="Heidi Maria Karlsson" userId="52a4f3138c6a9aed" providerId="LiveId" clId="{70601775-D4C9-4EEE-BEEC-A97988B7B0E2}" dt="2022-02-27T16:56:13.348" v="3455" actId="26606"/>
          <ac:picMkLst>
            <pc:docMk/>
            <pc:sldMk cId="113024061" sldId="297"/>
            <ac:picMk id="28" creationId="{A318B6C9-8D4C-444A-B488-3020459A8F50}"/>
          </ac:picMkLst>
        </pc:picChg>
        <pc:picChg chg="add mod ord">
          <ac:chgData name="Heidi Maria Karlsson" userId="52a4f3138c6a9aed" providerId="LiveId" clId="{70601775-D4C9-4EEE-BEEC-A97988B7B0E2}" dt="2022-02-27T16:56:13.348" v="3455" actId="26606"/>
          <ac:picMkLst>
            <pc:docMk/>
            <pc:sldMk cId="113024061" sldId="297"/>
            <ac:picMk id="32" creationId="{E9A76286-C513-4A1B-BDAD-4A78703EDF81}"/>
          </ac:picMkLst>
        </pc:picChg>
        <pc:picChg chg="add mod">
          <ac:chgData name="Heidi Maria Karlsson" userId="52a4f3138c6a9aed" providerId="LiveId" clId="{70601775-D4C9-4EEE-BEEC-A97988B7B0E2}" dt="2022-02-27T16:56:13.348" v="3455" actId="26606"/>
          <ac:picMkLst>
            <pc:docMk/>
            <pc:sldMk cId="113024061" sldId="297"/>
            <ac:picMk id="35" creationId="{355DE133-D2AC-4B7C-8077-8B64293F12B5}"/>
          </ac:picMkLst>
        </pc:picChg>
        <pc:cxnChg chg="add del">
          <ac:chgData name="Heidi Maria Karlsson" userId="52a4f3138c6a9aed" providerId="LiveId" clId="{70601775-D4C9-4EEE-BEEC-A97988B7B0E2}" dt="2022-02-27T16:56:13.248" v="3454" actId="26606"/>
          <ac:cxnSpMkLst>
            <pc:docMk/>
            <pc:sldMk cId="113024061" sldId="297"/>
            <ac:cxnSpMk id="49" creationId="{5C34627B-48E6-4F4D-B843-97717A86B490}"/>
          </ac:cxnSpMkLst>
        </pc:cxnChg>
      </pc:sldChg>
      <pc:sldChg chg="delSp modSp add mod ord">
        <pc:chgData name="Heidi Maria Karlsson" userId="52a4f3138c6a9aed" providerId="LiveId" clId="{70601775-D4C9-4EEE-BEEC-A97988B7B0E2}" dt="2022-02-27T17:13:58.376" v="3539" actId="20577"/>
        <pc:sldMkLst>
          <pc:docMk/>
          <pc:sldMk cId="800389259" sldId="298"/>
        </pc:sldMkLst>
        <pc:spChg chg="mod">
          <ac:chgData name="Heidi Maria Karlsson" userId="52a4f3138c6a9aed" providerId="LiveId" clId="{70601775-D4C9-4EEE-BEEC-A97988B7B0E2}" dt="2022-02-27T17:13:58.376" v="3539" actId="20577"/>
          <ac:spMkLst>
            <pc:docMk/>
            <pc:sldMk cId="800389259" sldId="298"/>
            <ac:spMk id="2" creationId="{A9C26188-F6C8-4064-859A-7A7F50D7A982}"/>
          </ac:spMkLst>
        </pc:spChg>
        <pc:spChg chg="del">
          <ac:chgData name="Heidi Maria Karlsson" userId="52a4f3138c6a9aed" providerId="LiveId" clId="{70601775-D4C9-4EEE-BEEC-A97988B7B0E2}" dt="2022-02-27T17:13:31.291" v="3508" actId="478"/>
          <ac:spMkLst>
            <pc:docMk/>
            <pc:sldMk cId="800389259" sldId="298"/>
            <ac:spMk id="6" creationId="{D249C50F-7982-413B-B892-A66B4CCF77A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8847FF-4A34-4ABC-BA94-8FF82150C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DDAEA9-4D46-42A3-98CB-1249D8910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12A77F-09CF-40A1-B604-957B6D2F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B12A713-22E2-45D5-9E54-B135F65E7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FDE2A8-DBE5-41D8-B842-E5E7ABDE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00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0B27D1-A7A0-4783-B457-DC8941F1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41B624D-FAD0-47AA-B785-18F91AC8E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E849B8-339C-479B-A5E6-BE7545AB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56A90E-FC11-4130-A0BF-466685A6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F704D54-0CE3-4DAE-9143-79DC2F3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8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70B4C60-88AE-4600-B3CA-4B8EF0DE1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F8F264F-2193-42A2-BAD1-74B94A0B9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C15202-457A-40BD-8F63-6560C4DF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4655AB-7440-49AE-9A5D-94186A98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5658836-0B8E-41BF-876C-864CC5C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B906C3-8680-4E00-BD75-042216F6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54E8D7-9A42-4A24-8F54-3D4C60F37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C855AE-1FAE-4883-B1E7-9DF80ACF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3696792-2E31-4A24-B915-9E97C69C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19BB683-922E-4B7C-8B5A-5F89AEAF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14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972B0-FA59-4218-9C87-F85939A6B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852F51D-06F5-490A-9C38-4718C46C0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BE759F-FAD0-4D6A-AFBD-B888C675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15F63D2-C3BE-4282-854B-C2A0F030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22C2DC6-F5A3-4710-A876-2605D960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32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4392BF-8765-4840-A2EB-E0098F5B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8D2872-38DE-478D-B29D-7F632736A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2E8327-7C38-40A1-8736-81120C9CD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423DDA-E2D2-4A16-9D4B-D9DABA1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B925DA3-BD41-4341-9ED0-E4EF64FE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8E62461-4086-4D5F-B76A-6F1E3EDD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27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E962FF-C89E-4C9C-819A-537DE477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BA6679-4F5C-4118-92D0-A77F3FB6F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BFDB70F-2B63-4AFE-A517-EA3E17FFD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152F90F-CF48-45E1-ADD9-10F55A9A4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F357F87-4FAF-4BE0-8C6C-197255753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05544CA-B2D2-4C2E-A7C0-D0301454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DC3EC85-ED8D-4024-9136-DD36346D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D9733A0-33B8-4E17-99AC-71B07DA6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1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BBCAF5-95CF-4598-B3B5-63BC083B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03F8BB0-C905-45AF-B43F-2FA6BA494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DF68D3-35A7-476B-B798-8AB72AB4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7AE5498-4DDD-4AB4-8E0D-EB8058CC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24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967C8EA-941D-47C5-9C5E-F9713D341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D4F57A5-B172-404F-BE98-341AEDA0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F5C7784-517E-4467-8A99-DA405949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56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026E0C-B200-4741-B7F7-C481381B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EB021A-3DC5-4B53-80AF-B3D6EDAC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AC42C3-FF5A-4053-9097-3E2188C98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3C8795-AA3D-4321-834F-40ED7ABB3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65C170F-E52F-4687-8E29-FE2B981E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0D6467-0A39-4F0F-BDDF-34B88DC7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65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D62725-081E-4F00-8516-B6713A39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B823790-7EC9-4D68-B2DC-C794180E9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C2C9966-E227-44F9-9759-F98329AEC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91EC10-DAAF-4E87-89CC-C01A2A17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42929E-CE75-40D5-8E34-9BC610ED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1AD0D45-3952-4683-B520-7BEF6DB5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51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07ED336-CB77-4EFE-A3D4-D0DD5175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19E15A0-BEFC-435C-B566-567A2D9D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3B7182-9BE4-4CC0-9E26-E5AFD7923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9CFCD-F12E-4C84-88F2-79E7DD2FE07B}" type="datetimeFigureOut">
              <a:rPr lang="en-GB" smtClean="0"/>
              <a:t>27/02/2022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A5BB083-6C78-4BBA-AF95-F0C7B13C5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4087BF-3378-4631-9A24-AE4EF899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A1C49-5FBD-487C-9FEE-F7385941EA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7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C26188-F6C8-4064-859A-7A7F50D7A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11714"/>
            <a:ext cx="9144000" cy="2387600"/>
          </a:xfrm>
        </p:spPr>
        <p:txBody>
          <a:bodyPr/>
          <a:lstStyle/>
          <a:p>
            <a:r>
              <a:rPr lang="nb-NO" dirty="0"/>
              <a:t>2021 i bilder</a:t>
            </a:r>
            <a:endParaRPr lang="en-GB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4336526-17BF-468B-886C-35E5BB88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11" y="1253783"/>
            <a:ext cx="2124075" cy="215265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249C50F-7982-413B-B892-A66B4CCF77AD}"/>
              </a:ext>
            </a:extLst>
          </p:cNvPr>
          <p:cNvSpPr txBox="1"/>
          <p:nvPr/>
        </p:nvSpPr>
        <p:spPr>
          <a:xfrm>
            <a:off x="4390768" y="4799314"/>
            <a:ext cx="341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Alle bilder er hentet fra Facebook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531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snö, av trä&#10;&#10;Automatiskt genererad beskrivning">
            <a:extLst>
              <a:ext uri="{FF2B5EF4-FFF2-40B4-BE49-F238E27FC236}">
                <a16:creationId xmlns:a16="http://schemas.microsoft.com/office/drawing/2014/main" id="{2554CE52-B0CA-4EE8-918F-97029BD9F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6" r="1" b="10416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34EF4F9-52ED-45E2-9525-E39D6211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5912478" cy="1920240"/>
          </a:xfrm>
        </p:spPr>
        <p:txBody>
          <a:bodyPr>
            <a:normAutofit/>
          </a:bodyPr>
          <a:lstStyle/>
          <a:p>
            <a:r>
              <a:rPr lang="nb-NO" sz="2400" dirty="0"/>
              <a:t>Før:</a:t>
            </a:r>
            <a:br>
              <a:rPr lang="nb-NO" sz="2400" dirty="0"/>
            </a:br>
            <a:r>
              <a:rPr lang="nb-NO" sz="2400" dirty="0"/>
              <a:t>Nye vaiere på hengebrua over </a:t>
            </a:r>
            <a:r>
              <a:rPr lang="nb-NO" sz="2400" dirty="0" err="1"/>
              <a:t>Sandneselva</a:t>
            </a:r>
            <a:br>
              <a:rPr lang="nb-NO" sz="2400" dirty="0"/>
            </a:br>
            <a:br>
              <a:rPr lang="nb-NO" sz="2400" dirty="0"/>
            </a:br>
            <a:r>
              <a:rPr lang="nb-NO" sz="1600" dirty="0"/>
              <a:t>Foto: Jan-Ivar </a:t>
            </a:r>
            <a:r>
              <a:rPr lang="nb-NO" sz="1600" dirty="0" err="1"/>
              <a:t>Strømseth</a:t>
            </a:r>
            <a:r>
              <a:rPr lang="nb-NO" sz="1600" dirty="0"/>
              <a:t> – 28. april</a:t>
            </a:r>
            <a:endParaRPr lang="en-GB" sz="1600" dirty="0"/>
          </a:p>
        </p:txBody>
      </p:sp>
      <p:pic>
        <p:nvPicPr>
          <p:cNvPr id="3" name="Bildobjekt 2" descr="En bild som visar snö, utomhus, träd, sluttning&#10;&#10;Automatiskt genererad beskrivning">
            <a:extLst>
              <a:ext uri="{FF2B5EF4-FFF2-40B4-BE49-F238E27FC236}">
                <a16:creationId xmlns:a16="http://schemas.microsoft.com/office/drawing/2014/main" id="{00EC4BBD-C723-4D9C-9CD2-E1739D708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r="-3" b="28502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 descr="En bild som visar snö, utomhus, träd&#10;&#10;Automatiskt genererad beskrivning">
            <a:extLst>
              <a:ext uri="{FF2B5EF4-FFF2-40B4-BE49-F238E27FC236}">
                <a16:creationId xmlns:a16="http://schemas.microsoft.com/office/drawing/2014/main" id="{AB4EC512-FABA-4080-BCD7-B51E411CD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5" r="-3" b="21787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553BCB0-F3D9-4129-85DE-F55A60B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Etter</a:t>
            </a:r>
          </a:p>
        </p:txBody>
      </p:sp>
      <p:pic>
        <p:nvPicPr>
          <p:cNvPr id="9" name="Bildobjekt 8" descr="En bild som visar snö, utomhus, träd, skidåkning&#10;&#10;Automatiskt genererad beskrivning">
            <a:extLst>
              <a:ext uri="{FF2B5EF4-FFF2-40B4-BE49-F238E27FC236}">
                <a16:creationId xmlns:a16="http://schemas.microsoft.com/office/drawing/2014/main" id="{76C8DFFB-F6EA-4840-B7F1-57CE0D864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5844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Platshållare för innehåll 4" descr="En bild som visar snö, träd, utomhus, natur&#10;&#10;Automatiskt genererad beskrivning">
            <a:extLst>
              <a:ext uri="{FF2B5EF4-FFF2-40B4-BE49-F238E27FC236}">
                <a16:creationId xmlns:a16="http://schemas.microsoft.com/office/drawing/2014/main" id="{3BB5769C-67EE-4566-AAD1-C013010D8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8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Bildobjekt 6" descr="En bild som visar snö, utomhus, sluttning&#10;&#10;Automatiskt genererad beskrivning">
            <a:extLst>
              <a:ext uri="{FF2B5EF4-FFF2-40B4-BE49-F238E27FC236}">
                <a16:creationId xmlns:a16="http://schemas.microsoft.com/office/drawing/2014/main" id="{C73FC092-8B77-4F14-89FE-3CA127527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145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05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42D275B-D390-496C-8390-D1E4FB63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Benk på Vindhammeren i Salangen</a:t>
            </a:r>
          </a:p>
        </p:txBody>
      </p:sp>
      <p:pic>
        <p:nvPicPr>
          <p:cNvPr id="7" name="Bildobjekt 6" descr="En bild som visar himmel, utomhus, snö, skidåkning&#10;&#10;Automatiskt genererad beskrivning">
            <a:extLst>
              <a:ext uri="{FF2B5EF4-FFF2-40B4-BE49-F238E27FC236}">
                <a16:creationId xmlns:a16="http://schemas.microsoft.com/office/drawing/2014/main" id="{2861630B-574E-4D44-A3D5-CD61C955F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r="-2" b="1328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Bildobjekt 10" descr="En bild som visar utomhus, mark, person, snö&#10;&#10;Automatiskt genererad beskrivning">
            <a:extLst>
              <a:ext uri="{FF2B5EF4-FFF2-40B4-BE49-F238E27FC236}">
                <a16:creationId xmlns:a16="http://schemas.microsoft.com/office/drawing/2014/main" id="{C4727B48-0172-45E3-8B27-FA87F1DFA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 r="1" b="20108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latshållare för innehåll 4" descr="En bild som visar himmel, utomhus, person, mark&#10;&#10;Automatiskt genererad beskrivning">
            <a:extLst>
              <a:ext uri="{FF2B5EF4-FFF2-40B4-BE49-F238E27FC236}">
                <a16:creationId xmlns:a16="http://schemas.microsoft.com/office/drawing/2014/main" id="{7C40FB64-6E7D-4FC9-969F-264FB2A1B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8814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utomhus, mark, person, strand&#10;&#10;Automatiskt genererad beskrivning">
            <a:extLst>
              <a:ext uri="{FF2B5EF4-FFF2-40B4-BE49-F238E27FC236}">
                <a16:creationId xmlns:a16="http://schemas.microsoft.com/office/drawing/2014/main" id="{C0E3A020-C7BE-44D3-9D0F-8D05398A5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E705A0DD-CCB6-4441-8D7B-DAC8171A1CEB}"/>
              </a:ext>
            </a:extLst>
          </p:cNvPr>
          <p:cNvSpPr txBox="1"/>
          <p:nvPr/>
        </p:nvSpPr>
        <p:spPr>
          <a:xfrm>
            <a:off x="5138287" y="5645498"/>
            <a:ext cx="461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Johnny Johansen – 12. mai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2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utomhus, himmel, berg, av trä&#10;&#10;Automatiskt genererad beskrivning">
            <a:extLst>
              <a:ext uri="{FF2B5EF4-FFF2-40B4-BE49-F238E27FC236}">
                <a16:creationId xmlns:a16="http://schemas.microsoft.com/office/drawing/2014/main" id="{4496AD4E-248A-4534-87DB-6DB0F1E78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r="602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Bildobjekt 5" descr="En bild som visar utomhus, himmel, person, snö&#10;&#10;Automatiskt genererad beskrivning">
            <a:extLst>
              <a:ext uri="{FF2B5EF4-FFF2-40B4-BE49-F238E27FC236}">
                <a16:creationId xmlns:a16="http://schemas.microsoft.com/office/drawing/2014/main" id="{C7004683-D922-4367-B4F9-5A5C6F29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9" r="-3" b="2554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0" name="Bildobjekt 9" descr="En bild som visar utomhus, himmel&#10;&#10;Automatiskt genererad beskrivning">
            <a:extLst>
              <a:ext uri="{FF2B5EF4-FFF2-40B4-BE49-F238E27FC236}">
                <a16:creationId xmlns:a16="http://schemas.microsoft.com/office/drawing/2014/main" id="{702F7CE4-F080-4F24-8725-FCD3EC2D6A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5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48F57B-4254-4326-A28E-C85464A6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nb-NO" sz="2600"/>
              <a:t>Nye skilt med samiske navn</a:t>
            </a:r>
            <a:endParaRPr lang="en-GB" sz="2600"/>
          </a:p>
        </p:txBody>
      </p:sp>
      <p:pic>
        <p:nvPicPr>
          <p:cNvPr id="5" name="Platshållare för innehåll 4" descr="En bild som visar himmel, utomhus, berg, klippa&#10;&#10;Automatiskt genererad beskrivning">
            <a:extLst>
              <a:ext uri="{FF2B5EF4-FFF2-40B4-BE49-F238E27FC236}">
                <a16:creationId xmlns:a16="http://schemas.microsoft.com/office/drawing/2014/main" id="{B15BA08D-BCDC-491E-ADE0-B3736B93D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" b="3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Bildobjekt 6" descr="En bild som visar text, himmel, utomhus, berg&#10;&#10;Automatiskt genererad beskrivning">
            <a:extLst>
              <a:ext uri="{FF2B5EF4-FFF2-40B4-BE49-F238E27FC236}">
                <a16:creationId xmlns:a16="http://schemas.microsoft.com/office/drawing/2014/main" id="{BF9D35CD-1495-4533-9A64-E28EED35A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2155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9" name="Bildobjekt 8" descr="En bild som visar klippa, berg, utomhus, natur&#10;&#10;Automatiskt genererad beskrivning">
            <a:extLst>
              <a:ext uri="{FF2B5EF4-FFF2-40B4-BE49-F238E27FC236}">
                <a16:creationId xmlns:a16="http://schemas.microsoft.com/office/drawing/2014/main" id="{EAE7BC4E-E47C-4783-8A8A-277BB5CB4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 b="3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1" name="Bildobjekt 10" descr="En bild som visar text, klippa, utomhus, natur&#10;&#10;Automatiskt genererad beskrivning">
            <a:extLst>
              <a:ext uri="{FF2B5EF4-FFF2-40B4-BE49-F238E27FC236}">
                <a16:creationId xmlns:a16="http://schemas.microsoft.com/office/drawing/2014/main" id="{B14B3E9B-0AE9-4B7B-9377-96F290330F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 b="3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7" name="Rectangle 2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DC625FA4-E2C8-4735-A0C7-96C89462B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US" sz="1800" dirty="0" err="1"/>
              <a:t>Foto</a:t>
            </a:r>
            <a:r>
              <a:rPr lang="en-US" sz="1800" dirty="0"/>
              <a:t>: Jan-Ivar </a:t>
            </a:r>
            <a:r>
              <a:rPr lang="en-US" sz="1800" dirty="0" err="1"/>
              <a:t>Strømseth</a:t>
            </a:r>
            <a:endParaRPr lang="en-US" sz="1800" dirty="0"/>
          </a:p>
          <a:p>
            <a:r>
              <a:rPr lang="en-US" sz="1800" dirty="0" err="1"/>
              <a:t>Heandrihkág</a:t>
            </a:r>
            <a:r>
              <a:rPr lang="en-GB" sz="1800" dirty="0" err="1"/>
              <a:t>orži</a:t>
            </a:r>
            <a:r>
              <a:rPr lang="en-GB" sz="1800" dirty="0"/>
              <a:t>/</a:t>
            </a:r>
            <a:r>
              <a:rPr lang="en-US" sz="1800" dirty="0" err="1"/>
              <a:t>Henrikkafossen</a:t>
            </a:r>
            <a:r>
              <a:rPr lang="en-US" sz="1800" dirty="0"/>
              <a:t> – 24.juni</a:t>
            </a:r>
          </a:p>
          <a:p>
            <a:r>
              <a:rPr lang="en-US" sz="1800" dirty="0" err="1"/>
              <a:t>Oasajávri</a:t>
            </a:r>
            <a:r>
              <a:rPr lang="en-US" sz="1800" dirty="0"/>
              <a:t>/</a:t>
            </a:r>
            <a:r>
              <a:rPr lang="en-US" sz="1800" dirty="0" err="1"/>
              <a:t>Åsevatnet</a:t>
            </a:r>
            <a:r>
              <a:rPr lang="en-US" sz="1800" dirty="0"/>
              <a:t> – 25.juni</a:t>
            </a:r>
          </a:p>
          <a:p>
            <a:r>
              <a:rPr lang="en-US" sz="1800" dirty="0" err="1"/>
              <a:t>Jiehtanas</a:t>
            </a:r>
            <a:r>
              <a:rPr lang="en-US" sz="1800" dirty="0"/>
              <a:t>/</a:t>
            </a:r>
            <a:r>
              <a:rPr lang="en-US" sz="1800" dirty="0" err="1"/>
              <a:t>Trosen</a:t>
            </a:r>
            <a:r>
              <a:rPr lang="en-US" sz="1800" dirty="0"/>
              <a:t> – 7. </a:t>
            </a:r>
            <a:r>
              <a:rPr lang="en-US" sz="1800" dirty="0" err="1"/>
              <a:t>juli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68628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5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text, utomhus, tecken, sten&#10;&#10;Automatiskt genererad beskrivning">
            <a:extLst>
              <a:ext uri="{FF2B5EF4-FFF2-40B4-BE49-F238E27FC236}">
                <a16:creationId xmlns:a16="http://schemas.microsoft.com/office/drawing/2014/main" id="{306FBA36-BE8B-441D-8406-98B783ADC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3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text, utomhus, klippa, berg&#10;&#10;Automatiskt genererad beskrivning">
            <a:extLst>
              <a:ext uri="{FF2B5EF4-FFF2-40B4-BE49-F238E27FC236}">
                <a16:creationId xmlns:a16="http://schemas.microsoft.com/office/drawing/2014/main" id="{F6BFB53B-0DDC-46BB-B02F-5DF3CA4D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objekt 10" descr="En bild som visar gräs, utomhus, himmel, natur&#10;&#10;Automatiskt genererad beskrivning">
            <a:extLst>
              <a:ext uri="{FF2B5EF4-FFF2-40B4-BE49-F238E27FC236}">
                <a16:creationId xmlns:a16="http://schemas.microsoft.com/office/drawing/2014/main" id="{F4949A06-8EEC-49BA-B675-4CE52A4DD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32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objekt 8" descr="En bild som visar text, utomhus, himmel, klippa&#10;&#10;Automatiskt genererad beskrivning">
            <a:extLst>
              <a:ext uri="{FF2B5EF4-FFF2-40B4-BE49-F238E27FC236}">
                <a16:creationId xmlns:a16="http://schemas.microsoft.com/office/drawing/2014/main" id="{7C332ECC-C148-412C-A18C-257C7A652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33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5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1770609-D09A-43E1-9BE6-4197BB8A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3" y="5073445"/>
            <a:ext cx="6857999" cy="7707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Rydding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klopping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flyvraket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tshållare för innehåll 4" descr="En bild som visar gräs, utomhus, himmel, fält&#10;&#10;Automatiskt genererad beskrivning">
            <a:extLst>
              <a:ext uri="{FF2B5EF4-FFF2-40B4-BE49-F238E27FC236}">
                <a16:creationId xmlns:a16="http://schemas.microsoft.com/office/drawing/2014/main" id="{8623FC92-3EC3-4B34-B334-7C7FDE9C6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r="9079"/>
          <a:stretch/>
        </p:blipFill>
        <p:spPr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</p:spPr>
      </p:pic>
      <p:pic>
        <p:nvPicPr>
          <p:cNvPr id="7" name="Bildobjekt 6" descr="En bild som visar gräs, utomhus, himmel, fält&#10;&#10;Automatiskt genererad beskrivning">
            <a:extLst>
              <a:ext uri="{FF2B5EF4-FFF2-40B4-BE49-F238E27FC236}">
                <a16:creationId xmlns:a16="http://schemas.microsoft.com/office/drawing/2014/main" id="{F63ACB5A-9C8D-402C-859D-19A2CB659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1"/>
          <a:stretch/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11" name="Bildobjekt 10" descr="En bild som visar gräs, utomhus, himmel, fält&#10;&#10;Automatiskt genererad beskrivning">
            <a:extLst>
              <a:ext uri="{FF2B5EF4-FFF2-40B4-BE49-F238E27FC236}">
                <a16:creationId xmlns:a16="http://schemas.microsoft.com/office/drawing/2014/main" id="{B0A6984A-229D-474D-998C-968354144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16560" b="4"/>
          <a:stretch/>
        </p:blipFill>
        <p:spPr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</p:spPr>
      </p:pic>
      <p:pic>
        <p:nvPicPr>
          <p:cNvPr id="9" name="Bildobjekt 8" descr="En bild som visar gräs, utomhus, himmel, fält&#10;&#10;Automatiskt genererad beskrivning">
            <a:extLst>
              <a:ext uri="{FF2B5EF4-FFF2-40B4-BE49-F238E27FC236}">
                <a16:creationId xmlns:a16="http://schemas.microsoft.com/office/drawing/2014/main" id="{88589A3D-2939-4E5A-84EB-42CBEE926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 r="-2" b="-2"/>
          <a:stretch/>
        </p:blipFill>
        <p:spPr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75560389-3ABB-4B66-BD2A-9821608AF47C}"/>
              </a:ext>
            </a:extLst>
          </p:cNvPr>
          <p:cNvSpPr txBox="1"/>
          <p:nvPr/>
        </p:nvSpPr>
        <p:spPr>
          <a:xfrm>
            <a:off x="1281724" y="5899840"/>
            <a:ext cx="328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Inger Lise Thrane – 28. juni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08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Bildobjekt 10" descr="En bild som visar gräs, utomhus, av trä, fält&#10;&#10;Automatiskt genererad beskrivning">
            <a:extLst>
              <a:ext uri="{FF2B5EF4-FFF2-40B4-BE49-F238E27FC236}">
                <a16:creationId xmlns:a16="http://schemas.microsoft.com/office/drawing/2014/main" id="{17A40669-1D2F-4DFF-A05A-994F7AF74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3" r="-6" b="-6"/>
          <a:stretch/>
        </p:blipFill>
        <p:spPr>
          <a:xfrm>
            <a:off x="321733" y="321733"/>
            <a:ext cx="2161630" cy="2464210"/>
          </a:xfrm>
          <a:prstGeom prst="rect">
            <a:avLst/>
          </a:prstGeom>
        </p:spPr>
      </p:pic>
      <p:pic>
        <p:nvPicPr>
          <p:cNvPr id="5" name="Platshållare för innehåll 4" descr="En bild som visar person, gräs, utomhus, berg&#10;&#10;Automatiskt genererad beskrivning">
            <a:extLst>
              <a:ext uri="{FF2B5EF4-FFF2-40B4-BE49-F238E27FC236}">
                <a16:creationId xmlns:a16="http://schemas.microsoft.com/office/drawing/2014/main" id="{0974FBD1-120F-47FD-B32B-BDA208C0B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 r="-1" b="-1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9" name="Bildobjekt 8" descr="En bild som visar gräs, utomhus, himmel, person&#10;&#10;Automatiskt genererad beskrivning">
            <a:extLst>
              <a:ext uri="{FF2B5EF4-FFF2-40B4-BE49-F238E27FC236}">
                <a16:creationId xmlns:a16="http://schemas.microsoft.com/office/drawing/2014/main" id="{D4F4D30C-1B80-4806-A2F3-E6B1E3D34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4" r="-2" b="21552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7" name="Bildobjekt 6" descr="En bild som visar gräs, utomhus, himmel, natur&#10;&#10;Automatiskt genererad beskrivning">
            <a:extLst>
              <a:ext uri="{FF2B5EF4-FFF2-40B4-BE49-F238E27FC236}">
                <a16:creationId xmlns:a16="http://schemas.microsoft.com/office/drawing/2014/main" id="{85F3FAD4-9845-4EE3-8F63-87C67F1FD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4" b="13374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85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3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D46A4BA-1536-42E6-A772-297C336A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21646"/>
            <a:ext cx="10506456" cy="1485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 klopping til flyvraket</a:t>
            </a:r>
          </a:p>
        </p:txBody>
      </p:sp>
      <p:pic>
        <p:nvPicPr>
          <p:cNvPr id="6" name="Bildobjekt 5" descr="En bild som visar utomhus, gräs, träd, trä&#10;&#10;Automatiskt genererad beskrivning">
            <a:extLst>
              <a:ext uri="{FF2B5EF4-FFF2-40B4-BE49-F238E27FC236}">
                <a16:creationId xmlns:a16="http://schemas.microsoft.com/office/drawing/2014/main" id="{E015FF63-BB04-4DCB-9F30-92C88E845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-1" b="-1"/>
          <a:stretch/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8" name="Bildobjekt 7" descr="En bild som visar gräs, utomhus, himmel&#10;&#10;Automatiskt genererad beskrivning">
            <a:extLst>
              <a:ext uri="{FF2B5EF4-FFF2-40B4-BE49-F238E27FC236}">
                <a16:creationId xmlns:a16="http://schemas.microsoft.com/office/drawing/2014/main" id="{3E0E0E47-350A-4B82-96BD-9FEA31B5F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r="859" b="-1"/>
          <a:stretch/>
        </p:blipFill>
        <p:spPr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14" name="Bildobjekt 13" descr="En bild som visar gräs, utomhus, himmel, park&#10;&#10;Automatiskt genererad beskrivning">
            <a:extLst>
              <a:ext uri="{FF2B5EF4-FFF2-40B4-BE49-F238E27FC236}">
                <a16:creationId xmlns:a16="http://schemas.microsoft.com/office/drawing/2014/main" id="{90346E16-93C8-4235-B2D1-9C8B28B31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-1" b="-1"/>
          <a:stretch/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10" name="Bildobjekt 9" descr="En bild som visar gräs, utomhus, träd, växt&#10;&#10;Automatiskt genererad beskrivning">
            <a:extLst>
              <a:ext uri="{FF2B5EF4-FFF2-40B4-BE49-F238E27FC236}">
                <a16:creationId xmlns:a16="http://schemas.microsoft.com/office/drawing/2014/main" id="{37D3407C-BD14-4D1E-8844-9AF955C77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/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12" name="Bildobjekt 11" descr="En bild som visar gräs, utomhus, byggnad, personer&#10;&#10;Automatiskt genererad beskrivning">
            <a:extLst>
              <a:ext uri="{FF2B5EF4-FFF2-40B4-BE49-F238E27FC236}">
                <a16:creationId xmlns:a16="http://schemas.microsoft.com/office/drawing/2014/main" id="{45523C99-0FA4-41AA-A26D-9425A4C3B7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/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30E1DB17-1F4A-4305-8243-2F927AC4CA41}"/>
              </a:ext>
            </a:extLst>
          </p:cNvPr>
          <p:cNvSpPr txBox="1"/>
          <p:nvPr/>
        </p:nvSpPr>
        <p:spPr>
          <a:xfrm>
            <a:off x="4453484" y="5007160"/>
            <a:ext cx="328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/>
              <a:t>Foto: Inger Lise Thrane – 9. juli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103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B7C665-9ABB-4410-B3D4-0C56D2D68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…og enda mer klopping – til Påskehågen</a:t>
            </a:r>
          </a:p>
        </p:txBody>
      </p:sp>
      <p:pic>
        <p:nvPicPr>
          <p:cNvPr id="8" name="Bildobjekt 7" descr="En bild som visar utomhus, gräs, himmel, natur&#10;&#10;Automatiskt genererad beskrivning">
            <a:extLst>
              <a:ext uri="{FF2B5EF4-FFF2-40B4-BE49-F238E27FC236}">
                <a16:creationId xmlns:a16="http://schemas.microsoft.com/office/drawing/2014/main" id="{4749772F-9A28-4EEF-8941-81AE922FF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r="-2" b="14343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6" name="Bildobjekt 5" descr="En bild som visar gräs, utomhus, träd, natur&#10;&#10;Automatiskt genererad beskrivning">
            <a:extLst>
              <a:ext uri="{FF2B5EF4-FFF2-40B4-BE49-F238E27FC236}">
                <a16:creationId xmlns:a16="http://schemas.microsoft.com/office/drawing/2014/main" id="{00D6CCCE-58FC-4DF5-9A90-C8542F347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-2" b="20636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4" name="Bildobjekt 3" descr="En bild som visar berg, himmel, utomhus, person&#10;&#10;Automatiskt genererad beskrivning">
            <a:extLst>
              <a:ext uri="{FF2B5EF4-FFF2-40B4-BE49-F238E27FC236}">
                <a16:creationId xmlns:a16="http://schemas.microsoft.com/office/drawing/2014/main" id="{B21749FC-82A3-437B-8972-9B603814F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7" r="-2" b="4210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04C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CE57D751-63A2-47C2-A6B9-635FAB1F3B0C}"/>
              </a:ext>
            </a:extLst>
          </p:cNvPr>
          <p:cNvSpPr txBox="1"/>
          <p:nvPr/>
        </p:nvSpPr>
        <p:spPr>
          <a:xfrm>
            <a:off x="4198384" y="6168157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Per Thrane – 17. september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38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6C7BCE6-1CF3-4D1E-9BB9-1B767DC6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nb-NO" sz="11500" dirty="0"/>
              <a:t>Litt av styrearbeidet</a:t>
            </a:r>
            <a:endParaRPr lang="en-GB" sz="11500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3FE16501-AFB4-4607-88A2-EB6DE9952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82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text, himmel, utomhus, gräs&#10;&#10;Automatiskt genererad beskrivning">
            <a:extLst>
              <a:ext uri="{FF2B5EF4-FFF2-40B4-BE49-F238E27FC236}">
                <a16:creationId xmlns:a16="http://schemas.microsoft.com/office/drawing/2014/main" id="{B5CD78CA-3BBF-4141-9F00-76C50CC57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3" y="1844675"/>
            <a:ext cx="1633538" cy="2195513"/>
          </a:xfrm>
          <a:prstGeom prst="rect">
            <a:avLst/>
          </a:prstGeom>
        </p:spPr>
      </p:pic>
      <p:pic>
        <p:nvPicPr>
          <p:cNvPr id="6" name="Bildobjekt 5" descr="En bild som visar himmel, utomhus, gräs, natur&#10;&#10;Automatiskt genererad beskrivning">
            <a:extLst>
              <a:ext uri="{FF2B5EF4-FFF2-40B4-BE49-F238E27FC236}">
                <a16:creationId xmlns:a16="http://schemas.microsoft.com/office/drawing/2014/main" id="{A569F9EC-8A47-40DD-A088-613194D0F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3" y="4097338"/>
            <a:ext cx="1633538" cy="2195513"/>
          </a:xfrm>
          <a:prstGeom prst="rect">
            <a:avLst/>
          </a:prstGeom>
        </p:spPr>
      </p:pic>
      <p:pic>
        <p:nvPicPr>
          <p:cNvPr id="8" name="Bildobjekt 7" descr="En bild som visar gräs, utomhus, berg, natur&#10;&#10;Automatiskt genererad beskrivning">
            <a:extLst>
              <a:ext uri="{FF2B5EF4-FFF2-40B4-BE49-F238E27FC236}">
                <a16:creationId xmlns:a16="http://schemas.microsoft.com/office/drawing/2014/main" id="{E1302145-287F-40C9-A302-28B906998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1844675"/>
            <a:ext cx="3322638" cy="4449763"/>
          </a:xfrm>
          <a:prstGeom prst="rect">
            <a:avLst/>
          </a:prstGeom>
        </p:spPr>
      </p:pic>
      <p:pic>
        <p:nvPicPr>
          <p:cNvPr id="10" name="Bildobjekt 9" descr="En bild som visar utomhus, himmel, berg, natur&#10;&#10;Automatiskt genererad beskrivning">
            <a:extLst>
              <a:ext uri="{FF2B5EF4-FFF2-40B4-BE49-F238E27FC236}">
                <a16:creationId xmlns:a16="http://schemas.microsoft.com/office/drawing/2014/main" id="{05B0E73B-A86F-4E6C-ADFA-391ED2F1A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8" y="1844675"/>
            <a:ext cx="1633538" cy="2195513"/>
          </a:xfrm>
          <a:prstGeom prst="rect">
            <a:avLst/>
          </a:prstGeom>
        </p:spPr>
      </p:pic>
      <p:pic>
        <p:nvPicPr>
          <p:cNvPr id="12" name="Bildobjekt 11" descr="En bild som visar text, berg, utomhus, himmel&#10;&#10;Automatiskt genererad beskrivning">
            <a:extLst>
              <a:ext uri="{FF2B5EF4-FFF2-40B4-BE49-F238E27FC236}">
                <a16:creationId xmlns:a16="http://schemas.microsoft.com/office/drawing/2014/main" id="{EB1E1588-0C29-4E80-A73A-85E9E3635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8" y="4097338"/>
            <a:ext cx="1633538" cy="2195513"/>
          </a:xfrm>
          <a:prstGeom prst="rect">
            <a:avLst/>
          </a:prstGeom>
        </p:spPr>
      </p:pic>
      <p:pic>
        <p:nvPicPr>
          <p:cNvPr id="14" name="Bildobjekt 13" descr="En bild som visar text, klippa, berg, natur&#10;&#10;Automatiskt genererad beskrivning">
            <a:extLst>
              <a:ext uri="{FF2B5EF4-FFF2-40B4-BE49-F238E27FC236}">
                <a16:creationId xmlns:a16="http://schemas.microsoft.com/office/drawing/2014/main" id="{D13AA7AA-7717-43E5-9140-849F64BC5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1844675"/>
            <a:ext cx="1633538" cy="2195513"/>
          </a:xfrm>
          <a:prstGeom prst="rect">
            <a:avLst/>
          </a:prstGeom>
        </p:spPr>
      </p:pic>
      <p:pic>
        <p:nvPicPr>
          <p:cNvPr id="16" name="Bildobjekt 15" descr="En bild som visar utomhus, berg, natur, klippa&#10;&#10;Automatiskt genererad beskrivning">
            <a:extLst>
              <a:ext uri="{FF2B5EF4-FFF2-40B4-BE49-F238E27FC236}">
                <a16:creationId xmlns:a16="http://schemas.microsoft.com/office/drawing/2014/main" id="{508273E1-62CD-4904-9CB6-76FB9C03C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4097338"/>
            <a:ext cx="1633538" cy="219551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B6EFC58-40E1-4616-9F4E-47CB9B903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sv-SE" sz="5200"/>
              <a:t>Merking Flyvraket - Henrikkafossen</a:t>
            </a:r>
            <a:endParaRPr lang="en-GB" sz="520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C44E0CA-C2D2-4736-B8FE-1613073C9C64}"/>
              </a:ext>
            </a:extLst>
          </p:cNvPr>
          <p:cNvSpPr txBox="1"/>
          <p:nvPr/>
        </p:nvSpPr>
        <p:spPr>
          <a:xfrm>
            <a:off x="1072840" y="1321356"/>
            <a:ext cx="901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Per Thrane og Arla </a:t>
            </a:r>
            <a:r>
              <a:rPr lang="nb-NO" dirty="0" err="1"/>
              <a:t>Vilhelmsson</a:t>
            </a:r>
            <a:r>
              <a:rPr lang="nb-NO" dirty="0"/>
              <a:t> – 28. september, Trine-Lise Nerdal – 2. oktober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307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 descr="En bild som visar utomhus, träd, gräs, byggnad&#10;&#10;Automatiskt genererad beskrivning">
            <a:extLst>
              <a:ext uri="{FF2B5EF4-FFF2-40B4-BE49-F238E27FC236}">
                <a16:creationId xmlns:a16="http://schemas.microsoft.com/office/drawing/2014/main" id="{1A0F0D3F-4DBA-4AAB-A70F-CE33A3389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r="12896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6" name="Bildobjekt 5" descr="En bild som visar träd, utomhus, gräs, växt&#10;&#10;Automatiskt genererad beskrivning">
            <a:extLst>
              <a:ext uri="{FF2B5EF4-FFF2-40B4-BE49-F238E27FC236}">
                <a16:creationId xmlns:a16="http://schemas.microsoft.com/office/drawing/2014/main" id="{3AF4D46D-8DEC-4BF5-9E9A-13C79DECF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r="8361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8" name="Bildobjekt 7" descr="En bild som visar träd, utomhus, gräs, växt&#10;&#10;Automatiskt genererad beskrivning">
            <a:extLst>
              <a:ext uri="{FF2B5EF4-FFF2-40B4-BE49-F238E27FC236}">
                <a16:creationId xmlns:a16="http://schemas.microsoft.com/office/drawing/2014/main" id="{C5B5C892-EE43-4A95-ABB4-00221CF83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2006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95A7A69-FDBA-4C18-87EB-8095151D5667}"/>
              </a:ext>
            </a:extLst>
          </p:cNvPr>
          <p:cNvSpPr txBox="1"/>
          <p:nvPr/>
        </p:nvSpPr>
        <p:spPr>
          <a:xfrm>
            <a:off x="121850" y="5835074"/>
            <a:ext cx="381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Jøran </a:t>
            </a:r>
            <a:r>
              <a:rPr lang="nb-NO" dirty="0" err="1">
                <a:solidFill>
                  <a:schemeClr val="bg1"/>
                </a:solidFill>
              </a:rPr>
              <a:t>Strømseth</a:t>
            </a:r>
            <a:r>
              <a:rPr lang="nb-NO" dirty="0">
                <a:solidFill>
                  <a:schemeClr val="bg1"/>
                </a:solidFill>
              </a:rPr>
              <a:t> rapporterer at trimkassen på </a:t>
            </a:r>
            <a:r>
              <a:rPr lang="nb-NO" dirty="0" err="1">
                <a:solidFill>
                  <a:schemeClr val="bg1"/>
                </a:solidFill>
              </a:rPr>
              <a:t>Tha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erkommet</a:t>
            </a:r>
            <a:r>
              <a:rPr lang="nb-NO" dirty="0">
                <a:solidFill>
                  <a:schemeClr val="bg1"/>
                </a:solidFill>
              </a:rPr>
              <a:t> under tak – 19. mai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E51F6BC-6415-4C72-A854-1063E287C672}"/>
              </a:ext>
            </a:extLst>
          </p:cNvPr>
          <p:cNvSpPr txBox="1"/>
          <p:nvPr/>
        </p:nvSpPr>
        <p:spPr>
          <a:xfrm>
            <a:off x="4250723" y="185980"/>
            <a:ext cx="1989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Johnny Johansen rapporterer om nyklippet vei til </a:t>
            </a:r>
            <a:r>
              <a:rPr lang="nb-NO" dirty="0" err="1"/>
              <a:t>Liaora</a:t>
            </a:r>
            <a:r>
              <a:rPr lang="nb-NO" dirty="0"/>
              <a:t> – 3. august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531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6C7BCE6-1CF3-4D1E-9BB9-1B767DC6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nb-NO" sz="11500" dirty="0" err="1"/>
              <a:t>Arrangemang</a:t>
            </a:r>
            <a:endParaRPr lang="en-GB" sz="11500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3FE16501-AFB4-4607-88A2-EB6DE9952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15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 descr="En bild som visar gräs, utomhus, träd, person&#10;&#10;Automatiskt genererad beskrivning">
            <a:extLst>
              <a:ext uri="{FF2B5EF4-FFF2-40B4-BE49-F238E27FC236}">
                <a16:creationId xmlns:a16="http://schemas.microsoft.com/office/drawing/2014/main" id="{2463732D-3F40-40DF-B3A9-3560972F2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844675"/>
            <a:ext cx="3321050" cy="4449763"/>
          </a:xfrm>
          <a:prstGeom prst="rect">
            <a:avLst/>
          </a:prstGeom>
        </p:spPr>
      </p:pic>
      <p:pic>
        <p:nvPicPr>
          <p:cNvPr id="8" name="Bildobjekt 7" descr="En bild som visar gräs, himmel, utomhus, person&#10;&#10;Automatiskt genererad beskrivning">
            <a:extLst>
              <a:ext uri="{FF2B5EF4-FFF2-40B4-BE49-F238E27FC236}">
                <a16:creationId xmlns:a16="http://schemas.microsoft.com/office/drawing/2014/main" id="{A17B7DE0-9F2F-474E-AD63-60B4FBEF6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8" y="1844675"/>
            <a:ext cx="3321050" cy="4449763"/>
          </a:xfrm>
          <a:prstGeom prst="rect">
            <a:avLst/>
          </a:prstGeom>
        </p:spPr>
      </p:pic>
      <p:pic>
        <p:nvPicPr>
          <p:cNvPr id="10" name="Bildobjekt 9" descr="En bild som visar himmel, utomhus, vatten, gräs&#10;&#10;Automatiskt genererad beskrivning">
            <a:extLst>
              <a:ext uri="{FF2B5EF4-FFF2-40B4-BE49-F238E27FC236}">
                <a16:creationId xmlns:a16="http://schemas.microsoft.com/office/drawing/2014/main" id="{A430E925-C9F2-4772-A607-B6A4CA2AE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1844675"/>
            <a:ext cx="3321050" cy="444976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F245068F-D5C5-40A8-A7E6-F6DF8DC8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nb-NO" sz="5200" dirty="0"/>
              <a:t>Lavterskeltur til </a:t>
            </a:r>
            <a:r>
              <a:rPr lang="nb-NO" sz="5200" dirty="0" err="1"/>
              <a:t>Liaora</a:t>
            </a:r>
            <a:r>
              <a:rPr lang="nb-NO" sz="5200" dirty="0"/>
              <a:t> – 16. juni</a:t>
            </a:r>
            <a:endParaRPr lang="en-GB" sz="52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2F2A578-9D49-4346-A821-D6AF33789D86}"/>
              </a:ext>
            </a:extLst>
          </p:cNvPr>
          <p:cNvSpPr txBox="1"/>
          <p:nvPr/>
        </p:nvSpPr>
        <p:spPr>
          <a:xfrm>
            <a:off x="895884" y="1281113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Per Thrane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532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 descr="En bild som visar gräs, utomhus, träd, fält&#10;&#10;Automatiskt genererad beskrivning">
            <a:extLst>
              <a:ext uri="{FF2B5EF4-FFF2-40B4-BE49-F238E27FC236}">
                <a16:creationId xmlns:a16="http://schemas.microsoft.com/office/drawing/2014/main" id="{9A47E1CB-F8E3-4661-90A9-3FB681D38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4" r="-2" b="20948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034DBC5-907F-455E-913C-04AC6D88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Ordførers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tur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Påskehågen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22. august</a:t>
            </a:r>
          </a:p>
        </p:txBody>
      </p:sp>
      <p:pic>
        <p:nvPicPr>
          <p:cNvPr id="4" name="Bildobjekt 3" descr="En bild som visar person, utomhus, personer&#10;&#10;Automatiskt genererad beskrivning">
            <a:extLst>
              <a:ext uri="{FF2B5EF4-FFF2-40B4-BE49-F238E27FC236}">
                <a16:creationId xmlns:a16="http://schemas.microsoft.com/office/drawing/2014/main" id="{02FEE41D-BA6B-4EBE-BBB3-2F871C48C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r="-1" b="31346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7F0A80EC-D1AD-48E2-AED3-63F513A03A7D}"/>
              </a:ext>
            </a:extLst>
          </p:cNvPr>
          <p:cNvSpPr txBox="1"/>
          <p:nvPr/>
        </p:nvSpPr>
        <p:spPr>
          <a:xfrm>
            <a:off x="8398454" y="3428988"/>
            <a:ext cx="258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Jan-Ivar </a:t>
            </a:r>
            <a:r>
              <a:rPr lang="nb-NO" dirty="0" err="1"/>
              <a:t>Strømseth</a:t>
            </a:r>
            <a:endParaRPr lang="en-GB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2911D84-3599-4FA5-8CFF-78F5B9AABC5F}"/>
              </a:ext>
            </a:extLst>
          </p:cNvPr>
          <p:cNvSpPr txBox="1"/>
          <p:nvPr/>
        </p:nvSpPr>
        <p:spPr>
          <a:xfrm>
            <a:off x="653079" y="6303992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Arnhild Teigland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40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87A127-8502-40A6-81D3-2748494D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Krigshistorisk vandring – 28. september</a:t>
            </a:r>
          </a:p>
        </p:txBody>
      </p:sp>
      <p:pic>
        <p:nvPicPr>
          <p:cNvPr id="4" name="Bildobjekt 3" descr="En bild som visar gräs, utomhus, himmel, natur&#10;&#10;Automatiskt genererad beskrivning">
            <a:extLst>
              <a:ext uri="{FF2B5EF4-FFF2-40B4-BE49-F238E27FC236}">
                <a16:creationId xmlns:a16="http://schemas.microsoft.com/office/drawing/2014/main" id="{8D4F3389-B5D7-49B5-ACA0-B0B1E7274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4" r="-2" b="1264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6" name="Bildobjekt 5" descr="En bild som visar gräs, utomhus, himmel, berg&#10;&#10;Automatiskt genererad beskrivning">
            <a:extLst>
              <a:ext uri="{FF2B5EF4-FFF2-40B4-BE49-F238E27FC236}">
                <a16:creationId xmlns:a16="http://schemas.microsoft.com/office/drawing/2014/main" id="{50AF5589-BF6A-4AA0-83D4-3D193FBE8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" r="-2" b="16105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8" name="Bildobjekt 7" descr="En bild som visar berg, gräs, utomhus, himmel&#10;&#10;Automatiskt genererad beskrivning">
            <a:extLst>
              <a:ext uri="{FF2B5EF4-FFF2-40B4-BE49-F238E27FC236}">
                <a16:creationId xmlns:a16="http://schemas.microsoft.com/office/drawing/2014/main" id="{9C4FCF38-341E-4502-A26B-98B0AC56D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r="-2" b="4307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0B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52E36F2B-6520-45FB-AF8D-539A4CDA57B4}"/>
              </a:ext>
            </a:extLst>
          </p:cNvPr>
          <p:cNvSpPr txBox="1"/>
          <p:nvPr/>
        </p:nvSpPr>
        <p:spPr>
          <a:xfrm>
            <a:off x="321628" y="4294475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Per Thrane</a:t>
            </a:r>
            <a:endParaRPr lang="en-GB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A48B179-018F-42F1-8E8D-C233CF9C9BF9}"/>
              </a:ext>
            </a:extLst>
          </p:cNvPr>
          <p:cNvSpPr txBox="1"/>
          <p:nvPr/>
        </p:nvSpPr>
        <p:spPr>
          <a:xfrm>
            <a:off x="8075142" y="4283763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Arla </a:t>
            </a:r>
            <a:r>
              <a:rPr lang="nb-NO" dirty="0" err="1"/>
              <a:t>Vilhelmsson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205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utomhus, natt, mörk, föremål utomhus&#10;&#10;Automatiskt genererad beskrivning">
            <a:extLst>
              <a:ext uri="{FF2B5EF4-FFF2-40B4-BE49-F238E27FC236}">
                <a16:creationId xmlns:a16="http://schemas.microsoft.com/office/drawing/2014/main" id="{F568C6A0-96A3-4EC1-AF06-021D3909B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7" b="3276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6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D7B9AB2-2254-4459-85B7-A2B46135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46" y="5730915"/>
            <a:ext cx="9572795" cy="942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 err="1">
                <a:solidFill>
                  <a:srgbClr val="FFFFFF"/>
                </a:solidFill>
              </a:rPr>
              <a:t>Midtvintersvaka</a:t>
            </a:r>
            <a:r>
              <a:rPr lang="en-US" sz="5200" dirty="0">
                <a:solidFill>
                  <a:srgbClr val="FFFFFF"/>
                </a:solidFill>
              </a:rPr>
              <a:t> – 21. </a:t>
            </a:r>
            <a:r>
              <a:rPr lang="en-US" sz="5200" dirty="0" err="1">
                <a:solidFill>
                  <a:srgbClr val="FFFFFF"/>
                </a:solidFill>
              </a:rPr>
              <a:t>desember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108619AE-6C12-4E50-B3EE-A4B7498BB38C}"/>
              </a:ext>
            </a:extLst>
          </p:cNvPr>
          <p:cNvSpPr txBox="1"/>
          <p:nvPr/>
        </p:nvSpPr>
        <p:spPr>
          <a:xfrm>
            <a:off x="314914" y="6496308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Heidi Maria Karlsson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01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6EDC71-3AD4-471F-9A18-A8FA5167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Midnattsoltur til Henrikkafossen – 2. juli</a:t>
            </a:r>
          </a:p>
        </p:txBody>
      </p:sp>
      <p:pic>
        <p:nvPicPr>
          <p:cNvPr id="8" name="Bildobjekt 7" descr="En bild som visar himmel, utomhus, gräs, natur&#10;&#10;Automatiskt genererad beskrivning">
            <a:extLst>
              <a:ext uri="{FF2B5EF4-FFF2-40B4-BE49-F238E27FC236}">
                <a16:creationId xmlns:a16="http://schemas.microsoft.com/office/drawing/2014/main" id="{365052CF-6FCD-4009-90D2-3C976BB15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r="-1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Bildobjekt 5" descr="En bild som visar gräs, utomhus, berg, personer&#10;&#10;Automatiskt genererad beskrivning">
            <a:extLst>
              <a:ext uri="{FF2B5EF4-FFF2-40B4-BE49-F238E27FC236}">
                <a16:creationId xmlns:a16="http://schemas.microsoft.com/office/drawing/2014/main" id="{D11AFA7F-9386-4EE2-B586-E8321C02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2" r="2" b="20603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 descr="En bild som visar gräs, utomhus, himmel, grupp&#10;&#10;Automatiskt genererad beskrivning">
            <a:extLst>
              <a:ext uri="{FF2B5EF4-FFF2-40B4-BE49-F238E27FC236}">
                <a16:creationId xmlns:a16="http://schemas.microsoft.com/office/drawing/2014/main" id="{1A73BAA6-E632-4488-B566-53B436E4E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 r="-1" b="149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9994A27-D5F7-4E6D-8795-9FC9AAC1455E}"/>
              </a:ext>
            </a:extLst>
          </p:cNvPr>
          <p:cNvSpPr txBox="1"/>
          <p:nvPr/>
        </p:nvSpPr>
        <p:spPr>
          <a:xfrm>
            <a:off x="5138287" y="5631959"/>
            <a:ext cx="346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Johnny Johansen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18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6C7BCE6-1CF3-4D1E-9BB9-1B767DC6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nb-NO" sz="11500" dirty="0"/>
              <a:t>Turmål</a:t>
            </a:r>
            <a:endParaRPr lang="en-GB" sz="11500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3FE16501-AFB4-4607-88A2-EB6DE9952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115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91F43E5-77F8-47BD-A8E9-3248CC92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Alt vel med </a:t>
            </a:r>
            <a:r>
              <a:rPr lang="en-US" sz="5400" dirty="0" err="1"/>
              <a:t>Holmenhuken</a:t>
            </a:r>
            <a:r>
              <a:rPr lang="en-US" sz="5400" dirty="0"/>
              <a:t> </a:t>
            </a:r>
            <a:r>
              <a:rPr lang="en-US" sz="5400" dirty="0" err="1"/>
              <a:t>etter</a:t>
            </a:r>
            <a:r>
              <a:rPr lang="en-US" sz="5400" dirty="0"/>
              <a:t> Frank – 22. </a:t>
            </a:r>
            <a:r>
              <a:rPr lang="en-US" sz="5400" dirty="0" err="1"/>
              <a:t>januar</a:t>
            </a:r>
            <a:endParaRPr lang="en-US" sz="5400" dirty="0"/>
          </a:p>
        </p:txBody>
      </p:sp>
      <p:sp>
        <p:nvSpPr>
          <p:cNvPr id="21" name="Freeform: Shape 2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Bildobjekt 18" descr="En bild som visar snö, utomhus, byggnad, hus&#10;&#10;Automatiskt genererad beskrivning">
            <a:extLst>
              <a:ext uri="{FF2B5EF4-FFF2-40B4-BE49-F238E27FC236}">
                <a16:creationId xmlns:a16="http://schemas.microsoft.com/office/drawing/2014/main" id="{AB36D7A0-8615-4B84-BE61-6424BB475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r="-1" b="1959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C89623D6-B5E6-45C7-B1F6-01C043DEA930}"/>
              </a:ext>
            </a:extLst>
          </p:cNvPr>
          <p:cNvSpPr txBox="1"/>
          <p:nvPr/>
        </p:nvSpPr>
        <p:spPr>
          <a:xfrm>
            <a:off x="7464614" y="4808379"/>
            <a:ext cx="381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Jan-Ivar </a:t>
            </a:r>
            <a:r>
              <a:rPr lang="nb-NO" dirty="0" err="1"/>
              <a:t>Strømseth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962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9DDFC42-421F-42C1-8227-35277278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Framheim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 descr="En bild som visar inomhus, vägg, golv, rum&#10;&#10;Automatiskt genererad beskrivning">
            <a:extLst>
              <a:ext uri="{FF2B5EF4-FFF2-40B4-BE49-F238E27FC236}">
                <a16:creationId xmlns:a16="http://schemas.microsoft.com/office/drawing/2014/main" id="{9C90EB7E-BD23-4975-8A85-4F386CAC1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Bildobjekt 7" descr="En bild som visar vägg, inomhus, person, bord&#10;&#10;Automatiskt genererad beskrivning">
            <a:extLst>
              <a:ext uri="{FF2B5EF4-FFF2-40B4-BE49-F238E27FC236}">
                <a16:creationId xmlns:a16="http://schemas.microsoft.com/office/drawing/2014/main" id="{D5076C46-4666-425C-A6C1-47E9C7140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6" r="2" b="1192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0B74247B-8928-49D3-8A41-EF809FAAA019}"/>
              </a:ext>
            </a:extLst>
          </p:cNvPr>
          <p:cNvSpPr txBox="1"/>
          <p:nvPr/>
        </p:nvSpPr>
        <p:spPr>
          <a:xfrm>
            <a:off x="317635" y="6108470"/>
            <a:ext cx="274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Per Thrane – 30. juni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B708A13-2536-45E9-B8C2-595580E0E568}"/>
              </a:ext>
            </a:extLst>
          </p:cNvPr>
          <p:cNvSpPr txBox="1"/>
          <p:nvPr/>
        </p:nvSpPr>
        <p:spPr>
          <a:xfrm>
            <a:off x="4654296" y="2878689"/>
            <a:ext cx="269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Heidi Maria Karlsson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92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26A64DA-8984-4103-A4BD-73FCEC4B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966463" cy="5571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Stemningsrapport fra sittegruppa ved jordbrua</a:t>
            </a:r>
          </a:p>
        </p:txBody>
      </p:sp>
      <p:pic>
        <p:nvPicPr>
          <p:cNvPr id="6" name="Bildobjekt 5" descr="En bild som visar utomhus, snö, träd, himmel&#10;&#10;Automatiskt genererad beskrivning">
            <a:extLst>
              <a:ext uri="{FF2B5EF4-FFF2-40B4-BE49-F238E27FC236}">
                <a16:creationId xmlns:a16="http://schemas.microsoft.com/office/drawing/2014/main" id="{289CF948-E04E-4346-8E87-ED3D10629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r="3" b="3"/>
          <a:stretch/>
        </p:blipFill>
        <p:spPr>
          <a:xfrm>
            <a:off x="5176911" y="720190"/>
            <a:ext cx="6833848" cy="558435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BB402F6-AC41-4B2D-A2EB-CA1C8E003575}"/>
              </a:ext>
            </a:extLst>
          </p:cNvPr>
          <p:cNvSpPr txBox="1"/>
          <p:nvPr/>
        </p:nvSpPr>
        <p:spPr>
          <a:xfrm>
            <a:off x="838200" y="4339906"/>
            <a:ext cx="381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Heidi Lundberg – 29. januar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205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Bildobjekt 34" descr="En bild som visar snö, utomhus, himmel, träd&#10;&#10;Automatiskt genererad beskrivning">
            <a:extLst>
              <a:ext uri="{FF2B5EF4-FFF2-40B4-BE49-F238E27FC236}">
                <a16:creationId xmlns:a16="http://schemas.microsoft.com/office/drawing/2014/main" id="{0EF7ACC0-FDBD-4E89-8AAA-828FF9616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r="366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7" name="Rubrik 26">
            <a:extLst>
              <a:ext uri="{FF2B5EF4-FFF2-40B4-BE49-F238E27FC236}">
                <a16:creationId xmlns:a16="http://schemas.microsoft.com/office/drawing/2014/main" id="{6DB558BA-5A50-4A86-9CB1-C0D4F062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900" y="4032163"/>
            <a:ext cx="6324964" cy="8903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Stormyrhuken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31.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januar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" name="Bildobjekt 32" descr="En bild som visar snö, utomhus, träd, natur&#10;&#10;Automatiskt genererad beskrivning">
            <a:extLst>
              <a:ext uri="{FF2B5EF4-FFF2-40B4-BE49-F238E27FC236}">
                <a16:creationId xmlns:a16="http://schemas.microsoft.com/office/drawing/2014/main" id="{13798C97-1B1F-47DF-9ED6-0A285FD30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41" name="textruta 40">
            <a:extLst>
              <a:ext uri="{FF2B5EF4-FFF2-40B4-BE49-F238E27FC236}">
                <a16:creationId xmlns:a16="http://schemas.microsoft.com/office/drawing/2014/main" id="{323A9EB5-C133-454E-B5B8-45A7F3B683C2}"/>
              </a:ext>
            </a:extLst>
          </p:cNvPr>
          <p:cNvSpPr txBox="1"/>
          <p:nvPr/>
        </p:nvSpPr>
        <p:spPr>
          <a:xfrm>
            <a:off x="6102876" y="4922472"/>
            <a:ext cx="225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Heidi Lundberg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822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1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495D580-70CF-4B69-9B14-90857E146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Stemningsrapport fra Stuggedalen – 16. februar</a:t>
            </a:r>
          </a:p>
        </p:txBody>
      </p:sp>
      <p:grpSp>
        <p:nvGrpSpPr>
          <p:cNvPr id="40" name="Group 15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Bildobjekt 5" descr="En bild som visar snö, utomhus, sluttning&#10;&#10;Automatiskt genererad beskrivning">
            <a:extLst>
              <a:ext uri="{FF2B5EF4-FFF2-40B4-BE49-F238E27FC236}">
                <a16:creationId xmlns:a16="http://schemas.microsoft.com/office/drawing/2014/main" id="{19A5EB34-8D5F-4063-ACB2-E6609D65A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" b="-3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4" name="Bildobjekt 3" descr="En bild som visar träd, snö, utomhus, natur&#10;&#10;Automatiskt genererad beskrivning">
            <a:extLst>
              <a:ext uri="{FF2B5EF4-FFF2-40B4-BE49-F238E27FC236}">
                <a16:creationId xmlns:a16="http://schemas.microsoft.com/office/drawing/2014/main" id="{B36AE481-F033-48EF-9F1F-FFDE99181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-3" b="-3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5A60B24-698F-4C9D-A7F3-29C9AEF949B6}"/>
              </a:ext>
            </a:extLst>
          </p:cNvPr>
          <p:cNvSpPr txBox="1"/>
          <p:nvPr/>
        </p:nvSpPr>
        <p:spPr>
          <a:xfrm>
            <a:off x="8296868" y="5698419"/>
            <a:ext cx="188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Foto: Per Thrane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265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2E3F80-7C25-4D45-8A0D-3081FC75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Stormyrhuken – 8. mars</a:t>
            </a:r>
          </a:p>
        </p:txBody>
      </p:sp>
      <p:pic>
        <p:nvPicPr>
          <p:cNvPr id="4" name="Bildobjekt 3" descr="En bild som visar snö, utomhus, hus, föremål utomhus&#10;&#10;Automatiskt genererad beskrivning">
            <a:extLst>
              <a:ext uri="{FF2B5EF4-FFF2-40B4-BE49-F238E27FC236}">
                <a16:creationId xmlns:a16="http://schemas.microsoft.com/office/drawing/2014/main" id="{9A27A763-D82A-4F09-8D6E-DE469C139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10470" b="2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6" name="Bildobjekt 5" descr="En bild som visar snö, himmel, utomhus, berg&#10;&#10;Automatiskt genererad beskrivning">
            <a:extLst>
              <a:ext uri="{FF2B5EF4-FFF2-40B4-BE49-F238E27FC236}">
                <a16:creationId xmlns:a16="http://schemas.microsoft.com/office/drawing/2014/main" id="{FD4DAD5C-1AFB-4168-ADB3-146945C8B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566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8BD47D8-FF48-4BB0-A127-C8C3B6378BD3}"/>
              </a:ext>
            </a:extLst>
          </p:cNvPr>
          <p:cNvSpPr txBox="1"/>
          <p:nvPr/>
        </p:nvSpPr>
        <p:spPr>
          <a:xfrm>
            <a:off x="5080535" y="5848375"/>
            <a:ext cx="236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Heidi Lundberg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629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A574634-9CC3-4E7B-966C-20CD9D0A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Stormyrhuken</a:t>
            </a:r>
          </a:p>
        </p:txBody>
      </p:sp>
      <p:pic>
        <p:nvPicPr>
          <p:cNvPr id="6" name="Bildobjekt 5" descr="En bild som visar snö, träd, utomhus, färsk&#10;&#10;Automatiskt genererad beskrivning">
            <a:extLst>
              <a:ext uri="{FF2B5EF4-FFF2-40B4-BE49-F238E27FC236}">
                <a16:creationId xmlns:a16="http://schemas.microsoft.com/office/drawing/2014/main" id="{0F53E62D-EE17-4537-B12A-470E56845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 r="1" b="9359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" name="Bildobjekt 3" descr="En bild som visar byggnad, snö, utomhus, hus&#10;&#10;Automatiskt genererad beskrivning">
            <a:extLst>
              <a:ext uri="{FF2B5EF4-FFF2-40B4-BE49-F238E27FC236}">
                <a16:creationId xmlns:a16="http://schemas.microsoft.com/office/drawing/2014/main" id="{C88D11F1-B79C-4E55-AD2B-507255DF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9" r="3" b="10565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0" name="Bildobjekt 9" descr="En bild som visar golv, inomhus, byggnad, trä&#10;&#10;Automatiskt genererad beskrivning">
            <a:extLst>
              <a:ext uri="{FF2B5EF4-FFF2-40B4-BE49-F238E27FC236}">
                <a16:creationId xmlns:a16="http://schemas.microsoft.com/office/drawing/2014/main" id="{4F540B9D-705F-4C73-A4F8-401119DB3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2" r="1" b="5461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2" name="Bildobjekt 11" descr="En bild som visar snö, utomhus, himmel, natur&#10;&#10;Automatiskt genererad beskrivning">
            <a:extLst>
              <a:ext uri="{FF2B5EF4-FFF2-40B4-BE49-F238E27FC236}">
                <a16:creationId xmlns:a16="http://schemas.microsoft.com/office/drawing/2014/main" id="{849B7EF5-BB44-4AD4-9451-2566960D5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3" b="10760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8" name="Bildobjekt 7" descr="En bild som visar snö, utomhus, täckt, natur&#10;&#10;Automatiskt genererad beskrivning">
            <a:extLst>
              <a:ext uri="{FF2B5EF4-FFF2-40B4-BE49-F238E27FC236}">
                <a16:creationId xmlns:a16="http://schemas.microsoft.com/office/drawing/2014/main" id="{889723B6-72E5-4EB8-B2FF-713E9A7406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 r="-2" b="3933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>
            <a:extLst>
              <a:ext uri="{FF2B5EF4-FFF2-40B4-BE49-F238E27FC236}">
                <a16:creationId xmlns:a16="http://schemas.microsoft.com/office/drawing/2014/main" id="{B65AA65F-9178-465F-B709-E2E00DD1CF4F}"/>
              </a:ext>
            </a:extLst>
          </p:cNvPr>
          <p:cNvSpPr txBox="1"/>
          <p:nvPr/>
        </p:nvSpPr>
        <p:spPr>
          <a:xfrm>
            <a:off x="8073808" y="4079804"/>
            <a:ext cx="33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Lene Sæther – 28.mars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7F368D64-E4C4-4147-AA46-7DA3897EC587}"/>
              </a:ext>
            </a:extLst>
          </p:cNvPr>
          <p:cNvSpPr txBox="1"/>
          <p:nvPr/>
        </p:nvSpPr>
        <p:spPr>
          <a:xfrm>
            <a:off x="307840" y="4525715"/>
            <a:ext cx="339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Inger Lise Thrane – 25. mars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520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 descr="En bild som visar snö, utomhus, himmel, natur&#10;&#10;Automatiskt genererad beskrivning">
            <a:extLst>
              <a:ext uri="{FF2B5EF4-FFF2-40B4-BE49-F238E27FC236}">
                <a16:creationId xmlns:a16="http://schemas.microsoft.com/office/drawing/2014/main" id="{7C21555B-C85F-42E8-B6E9-5CED4BB0C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6938"/>
            <a:ext cx="2574925" cy="3457575"/>
          </a:xfrm>
          <a:prstGeom prst="rect">
            <a:avLst/>
          </a:prstGeom>
        </p:spPr>
      </p:pic>
      <p:pic>
        <p:nvPicPr>
          <p:cNvPr id="6" name="Bildobjekt 5" descr="En bild som visar snö, utomhus, byggnad, jurta&#10;&#10;Automatiskt genererad beskrivning">
            <a:extLst>
              <a:ext uri="{FF2B5EF4-FFF2-40B4-BE49-F238E27FC236}">
                <a16:creationId xmlns:a16="http://schemas.microsoft.com/office/drawing/2014/main" id="{C092C773-6B59-41C4-ADBE-90D2495B2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3" y="2166938"/>
            <a:ext cx="2574925" cy="3457575"/>
          </a:xfrm>
          <a:prstGeom prst="rect">
            <a:avLst/>
          </a:prstGeom>
        </p:spPr>
      </p:pic>
      <p:pic>
        <p:nvPicPr>
          <p:cNvPr id="8" name="Bildobjekt 7" descr="En bild som visar snö, utomhus, himmel, skidåkning&#10;&#10;Automatiskt genererad beskrivning">
            <a:extLst>
              <a:ext uri="{FF2B5EF4-FFF2-40B4-BE49-F238E27FC236}">
                <a16:creationId xmlns:a16="http://schemas.microsoft.com/office/drawing/2014/main" id="{293A7836-816B-41E6-A0E3-737073F4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25" y="2166938"/>
            <a:ext cx="2574925" cy="3457575"/>
          </a:xfrm>
          <a:prstGeom prst="rect">
            <a:avLst/>
          </a:prstGeom>
        </p:spPr>
      </p:pic>
      <p:pic>
        <p:nvPicPr>
          <p:cNvPr id="10" name="Bildobjekt 9" descr="En bild som visar snö, utomhus, natur, is&#10;&#10;Automatiskt genererad beskrivning">
            <a:extLst>
              <a:ext uri="{FF2B5EF4-FFF2-40B4-BE49-F238E27FC236}">
                <a16:creationId xmlns:a16="http://schemas.microsoft.com/office/drawing/2014/main" id="{9FED60F6-3440-4BCD-807C-8178F3168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88" y="2166938"/>
            <a:ext cx="2574925" cy="345757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B5C3B94-0AB2-4074-A15B-55C8FF0D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Stormyra - Gressdalen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CFCB673-EE68-4D30-84AB-78AB10203F8C}"/>
              </a:ext>
            </a:extLst>
          </p:cNvPr>
          <p:cNvSpPr txBox="1"/>
          <p:nvPr/>
        </p:nvSpPr>
        <p:spPr>
          <a:xfrm>
            <a:off x="838200" y="5836916"/>
            <a:ext cx="302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Per Thrane – 13. april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664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C1F32B-9037-4C45-BC85-B0B553BC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590" y="4290179"/>
            <a:ext cx="2603690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Påskevær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Bildobjekt 7" descr="En bild som visar snö, utomhus, himmel, träd&#10;&#10;Automatiskt genererad beskrivning">
            <a:extLst>
              <a:ext uri="{FF2B5EF4-FFF2-40B4-BE49-F238E27FC236}">
                <a16:creationId xmlns:a16="http://schemas.microsoft.com/office/drawing/2014/main" id="{A24C355C-A6C7-478E-B53D-3E9A0CE2A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r="13287" b="2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Bildobjekt 5" descr="En bild som visar snö, utomhus, skidåkning, person&#10;&#10;Automatiskt genererad beskrivning">
            <a:extLst>
              <a:ext uri="{FF2B5EF4-FFF2-40B4-BE49-F238E27FC236}">
                <a16:creationId xmlns:a16="http://schemas.microsoft.com/office/drawing/2014/main" id="{C7712EF9-DCB8-40B6-8F50-4F5E3496F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6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Bildobjekt 3" descr="En bild som visar himmel, utomhus, gul&#10;&#10;Automatiskt genererad beskrivning">
            <a:extLst>
              <a:ext uri="{FF2B5EF4-FFF2-40B4-BE49-F238E27FC236}">
                <a16:creationId xmlns:a16="http://schemas.microsoft.com/office/drawing/2014/main" id="{DE9D75AA-B55B-4069-A1FD-B6331526A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r="-4" b="2589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3C1E544C-D009-43F6-A74E-1257F7E26C66}"/>
              </a:ext>
            </a:extLst>
          </p:cNvPr>
          <p:cNvSpPr txBox="1"/>
          <p:nvPr/>
        </p:nvSpPr>
        <p:spPr>
          <a:xfrm>
            <a:off x="-3048" y="6217680"/>
            <a:ext cx="309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Inger Andreassen</a:t>
            </a:r>
            <a:br>
              <a:rPr lang="nb-NO" dirty="0"/>
            </a:br>
            <a:r>
              <a:rPr lang="nb-NO" dirty="0"/>
              <a:t>Foto: Per Thrane – 9. april</a:t>
            </a:r>
            <a:endParaRPr lang="en-GB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4B2DED1-E3DE-47F4-A4AB-D84B7C616D54}"/>
              </a:ext>
            </a:extLst>
          </p:cNvPr>
          <p:cNvSpPr txBox="1"/>
          <p:nvPr/>
        </p:nvSpPr>
        <p:spPr>
          <a:xfrm>
            <a:off x="5053319" y="3498704"/>
            <a:ext cx="345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Fra Gamvik</a:t>
            </a:r>
            <a:br>
              <a:rPr lang="nb-NO" dirty="0"/>
            </a:br>
            <a:r>
              <a:rPr lang="nb-NO" dirty="0"/>
              <a:t>Foto: Gun-Britt Bjerkeli – 10. april</a:t>
            </a:r>
            <a:endParaRPr lang="en-GB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BD18BCA-96D7-47E2-BAAE-DDA0593C3200}"/>
              </a:ext>
            </a:extLst>
          </p:cNvPr>
          <p:cNvSpPr txBox="1"/>
          <p:nvPr/>
        </p:nvSpPr>
        <p:spPr>
          <a:xfrm>
            <a:off x="9517888" y="4340904"/>
            <a:ext cx="267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Påskehilsen</a:t>
            </a:r>
            <a:br>
              <a:rPr lang="nb-NO" dirty="0"/>
            </a:br>
            <a:r>
              <a:rPr lang="nb-NO" dirty="0"/>
              <a:t>Foto: Per Thrane – 1. april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28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50CDB5-F5E9-46DA-B55D-7B999A80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Påskehågen og Stavhammeren – 10. april</a:t>
            </a:r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 descr="En bild som visar text, träd, utomhus, snö&#10;&#10;Automatiskt genererad beskrivning">
            <a:extLst>
              <a:ext uri="{FF2B5EF4-FFF2-40B4-BE49-F238E27FC236}">
                <a16:creationId xmlns:a16="http://schemas.microsoft.com/office/drawing/2014/main" id="{9531F5F6-AE01-47C1-B813-4BDDA748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5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Bildobjekt 3" descr="En bild som visar snö, utomhus, himmel, scen&#10;&#10;Automatiskt genererad beskrivning">
            <a:extLst>
              <a:ext uri="{FF2B5EF4-FFF2-40B4-BE49-F238E27FC236}">
                <a16:creationId xmlns:a16="http://schemas.microsoft.com/office/drawing/2014/main" id="{8078F583-1F78-4D2D-BE1D-19C4347B5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70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Bildobjekt 7" descr="En bild som visar snö, utomhus, himmel, natur&#10;&#10;Automatiskt genererad beskrivning">
            <a:extLst>
              <a:ext uri="{FF2B5EF4-FFF2-40B4-BE49-F238E27FC236}">
                <a16:creationId xmlns:a16="http://schemas.microsoft.com/office/drawing/2014/main" id="{C7E45858-4E2A-434F-A1AD-EB779733D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2" b="1830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48973CA4-7562-42A9-94EF-3C74E30AF606}"/>
              </a:ext>
            </a:extLst>
          </p:cNvPr>
          <p:cNvSpPr txBox="1"/>
          <p:nvPr/>
        </p:nvSpPr>
        <p:spPr>
          <a:xfrm>
            <a:off x="5066219" y="5591112"/>
            <a:ext cx="335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Wenche Stokkan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36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nö, utomhus, träd, himmel&#10;&#10;Automatiskt genererad beskrivning">
            <a:extLst>
              <a:ext uri="{FF2B5EF4-FFF2-40B4-BE49-F238E27FC236}">
                <a16:creationId xmlns:a16="http://schemas.microsoft.com/office/drawing/2014/main" id="{8B2815D2-5B44-45C8-9525-E9A626A44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39813"/>
            <a:ext cx="3563938" cy="4772025"/>
          </a:xfrm>
          <a:prstGeom prst="rect">
            <a:avLst/>
          </a:prstGeom>
        </p:spPr>
      </p:pic>
      <p:pic>
        <p:nvPicPr>
          <p:cNvPr id="6" name="Bildobjekt 5" descr="En bild som visar snö, utomhus, himmel, natur&#10;&#10;Automatiskt genererad beskrivning">
            <a:extLst>
              <a:ext uri="{FF2B5EF4-FFF2-40B4-BE49-F238E27FC236}">
                <a16:creationId xmlns:a16="http://schemas.microsoft.com/office/drawing/2014/main" id="{7AD49B57-374B-45E2-8E48-7C0CF380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75" y="1039813"/>
            <a:ext cx="3563938" cy="477202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A4136EB-C229-45A2-940A-0364A257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b-NO" sz="2400">
                <a:solidFill>
                  <a:schemeClr val="bg1"/>
                </a:solidFill>
              </a:rPr>
              <a:t>Holmenhuken – 13. mai</a:t>
            </a:r>
            <a:br>
              <a:rPr lang="nb-NO" sz="2400">
                <a:solidFill>
                  <a:schemeClr val="bg1"/>
                </a:solidFill>
              </a:rPr>
            </a:br>
            <a:r>
              <a:rPr lang="nb-NO" sz="2400">
                <a:solidFill>
                  <a:schemeClr val="bg1"/>
                </a:solidFill>
              </a:rPr>
              <a:t>Åsevatnet – 14. mai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6F9EED78-580C-4AD6-99D4-C6947B7B7F66}"/>
              </a:ext>
            </a:extLst>
          </p:cNvPr>
          <p:cNvSpPr txBox="1"/>
          <p:nvPr/>
        </p:nvSpPr>
        <p:spPr>
          <a:xfrm>
            <a:off x="4038600" y="5811838"/>
            <a:ext cx="302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Inger Lise Thrane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677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E4FCE5-2703-4CBC-8A11-151990C5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Holmenhuken og Henrikkafossen – 11. og 18. juli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Bildobjekt 9" descr="En bild som visar text, himmel, utomhus, tecken&#10;&#10;Automatiskt genererad beskrivning">
            <a:extLst>
              <a:ext uri="{FF2B5EF4-FFF2-40B4-BE49-F238E27FC236}">
                <a16:creationId xmlns:a16="http://schemas.microsoft.com/office/drawing/2014/main" id="{2E31D34B-BADD-41C1-B472-B3E362F8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0" r="-3" b="43025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Bildobjekt 3" descr="En bild som visar utomhus, berg, himmel, natur&#10;&#10;Automatiskt genererad beskrivning">
            <a:extLst>
              <a:ext uri="{FF2B5EF4-FFF2-40B4-BE49-F238E27FC236}">
                <a16:creationId xmlns:a16="http://schemas.microsoft.com/office/drawing/2014/main" id="{AA27550A-410B-423F-A90A-0E6F5F402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r="-1"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5" descr="En bild som visar utomhus, gräs, natur, berg&#10;&#10;Automatiskt genererad beskrivning">
            <a:extLst>
              <a:ext uri="{FF2B5EF4-FFF2-40B4-BE49-F238E27FC236}">
                <a16:creationId xmlns:a16="http://schemas.microsoft.com/office/drawing/2014/main" id="{03880BA6-01D8-450D-8250-44881B3FA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8" r="9" b="9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8" name="Bildobjekt 7" descr="En bild som visar himmel, utomhus, berg, natur&#10;&#10;Automatiskt genererad beskrivning">
            <a:extLst>
              <a:ext uri="{FF2B5EF4-FFF2-40B4-BE49-F238E27FC236}">
                <a16:creationId xmlns:a16="http://schemas.microsoft.com/office/drawing/2014/main" id="{8A68CFFF-DDE8-4CE9-A429-9FC52C39C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r="3" b="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objekt 11" descr="En bild som visar text, utomhus, berg, tecken&#10;&#10;Automatiskt genererad beskrivning">
            <a:extLst>
              <a:ext uri="{FF2B5EF4-FFF2-40B4-BE49-F238E27FC236}">
                <a16:creationId xmlns:a16="http://schemas.microsoft.com/office/drawing/2014/main" id="{713222F6-C8E6-41D5-8EC9-882D29D883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 r="2" b="9331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ildobjekt 13" descr="En bild som visar gräs, utomhus, natur, berg&#10;&#10;Automatiskt genererad beskrivning">
            <a:extLst>
              <a:ext uri="{FF2B5EF4-FFF2-40B4-BE49-F238E27FC236}">
                <a16:creationId xmlns:a16="http://schemas.microsoft.com/office/drawing/2014/main" id="{E0DFF0E1-4583-4716-9F76-EB4EE6B26C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6" r="-2" b="-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B70E2B77-8D5D-4B88-ABA0-863CFD691D0F}"/>
              </a:ext>
            </a:extLst>
          </p:cNvPr>
          <p:cNvSpPr txBox="1"/>
          <p:nvPr/>
        </p:nvSpPr>
        <p:spPr>
          <a:xfrm>
            <a:off x="4142752" y="5884307"/>
            <a:ext cx="328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Inger Lise og Per Thrane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68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båt&#10;&#10;Automatiskt genererad beskrivning">
            <a:extLst>
              <a:ext uri="{FF2B5EF4-FFF2-40B4-BE49-F238E27FC236}">
                <a16:creationId xmlns:a16="http://schemas.microsoft.com/office/drawing/2014/main" id="{A14C3A63-0A9F-4C15-B5E9-A488C653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4" name="Bildobjekt 3" descr="En bild som visar utomhus, träd, gräs, av trä&#10;&#10;Automatiskt genererad beskrivning">
            <a:extLst>
              <a:ext uri="{FF2B5EF4-FFF2-40B4-BE49-F238E27FC236}">
                <a16:creationId xmlns:a16="http://schemas.microsoft.com/office/drawing/2014/main" id="{E0328FBE-ABEE-44CD-86F7-55CF5D1F5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49" y="643467"/>
            <a:ext cx="4178299" cy="5571066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5341919C-4A4E-4E45-A330-FA3B24F6079A}"/>
              </a:ext>
            </a:extLst>
          </p:cNvPr>
          <p:cNvSpPr txBox="1"/>
          <p:nvPr/>
        </p:nvSpPr>
        <p:spPr>
          <a:xfrm>
            <a:off x="4596898" y="6214533"/>
            <a:ext cx="271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Per Thrane – 26. juli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973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60BB64-09B6-4325-8DD5-F9A79A64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Æresmedlem Per Gunnar Thrane inspiserer hengebrua over Stuggedalselva – 30. juli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 descr="En bild som visar träd, utomhus, gräs, bro&#10;&#10;Automatiskt genererad beskrivning">
            <a:extLst>
              <a:ext uri="{FF2B5EF4-FFF2-40B4-BE49-F238E27FC236}">
                <a16:creationId xmlns:a16="http://schemas.microsoft.com/office/drawing/2014/main" id="{5994B32F-9EDF-4D3E-9038-3D51F7859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-2" b="1423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8119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C26188-F6C8-4064-859A-7A7F50D7A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11714"/>
            <a:ext cx="9144000" cy="2387600"/>
          </a:xfrm>
        </p:spPr>
        <p:txBody>
          <a:bodyPr/>
          <a:lstStyle/>
          <a:p>
            <a:r>
              <a:rPr lang="nb-NO"/>
              <a:t>Hva skal vi finne på i 2022?</a:t>
            </a:r>
            <a:endParaRPr lang="en-GB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4336526-17BF-468B-886C-35E5BB88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11" y="1253783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ubrik 23">
            <a:extLst>
              <a:ext uri="{FF2B5EF4-FFF2-40B4-BE49-F238E27FC236}">
                <a16:creationId xmlns:a16="http://schemas.microsoft.com/office/drawing/2014/main" id="{20530DD2-0C11-4D7B-AF08-DD167F1F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Rabatt på Sport1 på Sjøvegan – 16. september</a:t>
            </a:r>
            <a:b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Framhuken – 4. november</a:t>
            </a:r>
            <a:b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Innkjøp av kapser – 12. november</a:t>
            </a:r>
            <a:b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Stand på julekaféen på Framheim – 4. desember</a:t>
            </a:r>
          </a:p>
        </p:txBody>
      </p:sp>
      <p:sp>
        <p:nvSpPr>
          <p:cNvPr id="52" name="Freeform: Shape 4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4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A318B6C9-8D4C-444A-B488-3020459A8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7" r="-3" b="11918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355DE133-D2AC-4B7C-8077-8B64293F1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53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Bildobjekt 31" descr="En bild som visar inomhus&#10;&#10;Automatiskt genererad beskrivning">
            <a:extLst>
              <a:ext uri="{FF2B5EF4-FFF2-40B4-BE49-F238E27FC236}">
                <a16:creationId xmlns:a16="http://schemas.microsoft.com/office/drawing/2014/main" id="{E9A76286-C513-4A1B-BDAD-4A78703ED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 r="3" b="13887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Bildobjekt 25" descr="En bild som visar utomhus, mark, person, blå&#10;&#10;Automatiskt genererad beskrivning">
            <a:extLst>
              <a:ext uri="{FF2B5EF4-FFF2-40B4-BE49-F238E27FC236}">
                <a16:creationId xmlns:a16="http://schemas.microsoft.com/office/drawing/2014/main" id="{8AE02014-F8E8-429A-9245-782AFF654F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r="2" b="14860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024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6C7BCE6-1CF3-4D1E-9BB9-1B767DC6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nb-NO" sz="11500" dirty="0"/>
              <a:t>Dugnad</a:t>
            </a:r>
            <a:endParaRPr lang="en-GB" sz="11500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3FE16501-AFB4-4607-88A2-EB6DE9952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97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027548E-6FC8-424C-9EAF-5D5D0B99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Inger Lise sin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benk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kjørt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Påskehågen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Bildobjekt 18" descr="En bild som visar himmel, utomhus, mark, natur&#10;&#10;Automatiskt genererad beskrivning">
            <a:extLst>
              <a:ext uri="{FF2B5EF4-FFF2-40B4-BE49-F238E27FC236}">
                <a16:creationId xmlns:a16="http://schemas.microsoft.com/office/drawing/2014/main" id="{3949F6F5-D6AE-4E85-8A5C-CEA887C26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" r="-2" b="19998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7" name="Bildobjekt 16" descr="En bild som visar snö, himmel, utomhus&#10;&#10;Automatiskt genererad beskrivning">
            <a:extLst>
              <a:ext uri="{FF2B5EF4-FFF2-40B4-BE49-F238E27FC236}">
                <a16:creationId xmlns:a16="http://schemas.microsoft.com/office/drawing/2014/main" id="{0F82F919-E9BA-40E5-8C3F-4B5AF6BFC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r="1" b="597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5" name="Bildobjekt 14" descr="En bild som visar snö, utomhus, stapel&#10;&#10;Automatiskt genererad beskrivning">
            <a:extLst>
              <a:ext uri="{FF2B5EF4-FFF2-40B4-BE49-F238E27FC236}">
                <a16:creationId xmlns:a16="http://schemas.microsoft.com/office/drawing/2014/main" id="{9C7DF982-6C0E-4FFB-B6C6-0A3037A99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878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38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latshållare för innehåll 12" descr="En bild som visar utomhus, träd, lastbil, transport&#10;&#10;Automatiskt genererad beskrivning">
            <a:extLst>
              <a:ext uri="{FF2B5EF4-FFF2-40B4-BE49-F238E27FC236}">
                <a16:creationId xmlns:a16="http://schemas.microsoft.com/office/drawing/2014/main" id="{923E6747-A0E3-4DE6-B0F3-A3AB3022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7" r="-1" b="20778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899A8AAF-6882-4EA3-92A5-74F90DDA1922}"/>
              </a:ext>
            </a:extLst>
          </p:cNvPr>
          <p:cNvSpPr txBox="1"/>
          <p:nvPr/>
        </p:nvSpPr>
        <p:spPr>
          <a:xfrm>
            <a:off x="5138288" y="5645497"/>
            <a:ext cx="34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Inger Lise Thrane – 19. april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7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5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86C1FCE-83A8-4160-83CE-FC0FF178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68772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Beising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Stormyrhuken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" name="Platshållare för innehåll 40" descr="En bild som visar snö, utomhus, träd, trä&#10;&#10;Automatiskt genererad beskrivning">
            <a:extLst>
              <a:ext uri="{FF2B5EF4-FFF2-40B4-BE49-F238E27FC236}">
                <a16:creationId xmlns:a16="http://schemas.microsoft.com/office/drawing/2014/main" id="{6900C3FB-BF35-4EF5-AD82-328396CDD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43" name="Bildobjekt 42" descr="En bild som visar snö, utomhus, himmel, skidåkning&#10;&#10;Automatiskt genererad beskrivning">
            <a:extLst>
              <a:ext uri="{FF2B5EF4-FFF2-40B4-BE49-F238E27FC236}">
                <a16:creationId xmlns:a16="http://schemas.microsoft.com/office/drawing/2014/main" id="{7E920978-72D8-4D0E-A411-B83F571A1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47" name="Bildobjekt 46" descr="En bild som visar snö, utomhus, skidåkning, person&#10;&#10;Automatiskt genererad beskrivning">
            <a:extLst>
              <a:ext uri="{FF2B5EF4-FFF2-40B4-BE49-F238E27FC236}">
                <a16:creationId xmlns:a16="http://schemas.microsoft.com/office/drawing/2014/main" id="{82AAEE04-A483-438C-88D8-F6322EEE1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45" name="Bildobjekt 44" descr="En bild som visar snö, utomhus, träd, skidåkning&#10;&#10;Automatiskt genererad beskrivning">
            <a:extLst>
              <a:ext uri="{FF2B5EF4-FFF2-40B4-BE49-F238E27FC236}">
                <a16:creationId xmlns:a16="http://schemas.microsoft.com/office/drawing/2014/main" id="{60BA35EA-3212-4408-9100-AE7FD7022C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  <p:sp>
        <p:nvSpPr>
          <p:cNvPr id="48" name="textruta 47">
            <a:extLst>
              <a:ext uri="{FF2B5EF4-FFF2-40B4-BE49-F238E27FC236}">
                <a16:creationId xmlns:a16="http://schemas.microsoft.com/office/drawing/2014/main" id="{BE7C0464-6601-4829-BCF1-268B67E67F0C}"/>
              </a:ext>
            </a:extLst>
          </p:cNvPr>
          <p:cNvSpPr txBox="1"/>
          <p:nvPr/>
        </p:nvSpPr>
        <p:spPr>
          <a:xfrm>
            <a:off x="4455009" y="5179640"/>
            <a:ext cx="328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Inger Lise Thrane – 20. april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74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objekt 6" descr="En bild som visar utomhus, snö&#10;&#10;Automatiskt genererad beskrivning">
            <a:extLst>
              <a:ext uri="{FF2B5EF4-FFF2-40B4-BE49-F238E27FC236}">
                <a16:creationId xmlns:a16="http://schemas.microsoft.com/office/drawing/2014/main" id="{C61EEAB6-501A-44C7-806D-118D2BC91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7" r="-3" b="-3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3" name="Bildobjekt 12" descr="En bild som visar snö, utomhus, träd, person&#10;&#10;Automatiskt genererad beskrivning">
            <a:extLst>
              <a:ext uri="{FF2B5EF4-FFF2-40B4-BE49-F238E27FC236}">
                <a16:creationId xmlns:a16="http://schemas.microsoft.com/office/drawing/2014/main" id="{FDEBD18D-CCD1-4BFB-9891-2603147F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5" r="-3" b="17360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Bildobjekt 8" descr="En bild som visar person, skatebordåkning, utomhus&#10;&#10;Automatiskt genererad beskrivning">
            <a:extLst>
              <a:ext uri="{FF2B5EF4-FFF2-40B4-BE49-F238E27FC236}">
                <a16:creationId xmlns:a16="http://schemas.microsoft.com/office/drawing/2014/main" id="{328E4A70-C773-4A6C-BF7D-F47738776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r="2942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Bildobjekt 4" descr="En bild som visar byggnad, hus&#10;&#10;Automatiskt genererad beskrivning">
            <a:extLst>
              <a:ext uri="{FF2B5EF4-FFF2-40B4-BE49-F238E27FC236}">
                <a16:creationId xmlns:a16="http://schemas.microsoft.com/office/drawing/2014/main" id="{4021DFE7-2216-4AE5-B6B3-D6C4D35A1F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3" r="-3" b="6547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Bildobjekt 10" descr="En bild som visar utomhus, person, snö, pojke&#10;&#10;Automatiskt genererad beskrivning">
            <a:extLst>
              <a:ext uri="{FF2B5EF4-FFF2-40B4-BE49-F238E27FC236}">
                <a16:creationId xmlns:a16="http://schemas.microsoft.com/office/drawing/2014/main" id="{FE8365BE-90B6-4EF8-A90A-19639464BC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9" r="2" b="1145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504</Words>
  <Application>Microsoft Office PowerPoint</Application>
  <PresentationFormat>Bredbild</PresentationFormat>
  <Paragraphs>74</Paragraphs>
  <Slides>41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Times-Roman</vt:lpstr>
      <vt:lpstr>Office-tema</vt:lpstr>
      <vt:lpstr>2021 i bilder</vt:lpstr>
      <vt:lpstr>Litt av styrearbeidet</vt:lpstr>
      <vt:lpstr>Framheim</vt:lpstr>
      <vt:lpstr>PowerPoint-presentation</vt:lpstr>
      <vt:lpstr>Rabatt på Sport1 på Sjøvegan – 16. september Framhuken – 4. november Innkjøp av kapser – 12. november Stand på julekaféen på Framheim – 4. desember</vt:lpstr>
      <vt:lpstr>Dugnad</vt:lpstr>
      <vt:lpstr>Inger Lise sin benk ble kjørt opp til Påskehågen</vt:lpstr>
      <vt:lpstr>Beising av Stormyrhuken</vt:lpstr>
      <vt:lpstr>PowerPoint-presentation</vt:lpstr>
      <vt:lpstr>Før: Nye vaiere på hengebrua over Sandneselva  Foto: Jan-Ivar Strømseth – 28. april</vt:lpstr>
      <vt:lpstr>Etter</vt:lpstr>
      <vt:lpstr>Benk på Vindhammeren i Salangen</vt:lpstr>
      <vt:lpstr>PowerPoint-presentation</vt:lpstr>
      <vt:lpstr>Nye skilt med samiske navn</vt:lpstr>
      <vt:lpstr>PowerPoint-presentation</vt:lpstr>
      <vt:lpstr>Rydding og klopping til flyvraket</vt:lpstr>
      <vt:lpstr>PowerPoint-presentation</vt:lpstr>
      <vt:lpstr>Mer klopping til flyvraket</vt:lpstr>
      <vt:lpstr>…og enda mer klopping – til Påskehågen</vt:lpstr>
      <vt:lpstr>Merking Flyvraket - Henrikkafossen</vt:lpstr>
      <vt:lpstr>PowerPoint-presentation</vt:lpstr>
      <vt:lpstr>Arrangemang</vt:lpstr>
      <vt:lpstr>Lavterskeltur til Liaora – 16. juni</vt:lpstr>
      <vt:lpstr>Ordførers tur til Påskehågen – 22. august</vt:lpstr>
      <vt:lpstr>Krigshistorisk vandring – 28. september</vt:lpstr>
      <vt:lpstr>Midtvintersvaka – 21. desember</vt:lpstr>
      <vt:lpstr>Midnattsoltur til Henrikkafossen – 2. juli</vt:lpstr>
      <vt:lpstr>Turmål</vt:lpstr>
      <vt:lpstr>Alt vel med Holmenhuken etter Frank – 22. januar</vt:lpstr>
      <vt:lpstr>Stemningsrapport fra sittegruppa ved jordbrua</vt:lpstr>
      <vt:lpstr>Stormyrhuken – 31. januar</vt:lpstr>
      <vt:lpstr>Stemningsrapport fra Stuggedalen – 16. februar</vt:lpstr>
      <vt:lpstr>Stormyrhuken – 8. mars</vt:lpstr>
      <vt:lpstr>Stormyrhuken</vt:lpstr>
      <vt:lpstr>Stormyra - Gressdalen</vt:lpstr>
      <vt:lpstr>Påskevær</vt:lpstr>
      <vt:lpstr>Påskehågen og Stavhammeren – 10. april</vt:lpstr>
      <vt:lpstr>Holmenhuken – 13. mai Åsevatnet – 14. mai</vt:lpstr>
      <vt:lpstr>Holmenhuken og Henrikkafossen – 11. og 18. juli</vt:lpstr>
      <vt:lpstr>Æresmedlem Per Gunnar Thrane inspiserer hengebrua over Stuggedalselva – 30. juli</vt:lpstr>
      <vt:lpstr>Hva skal vi finne på i 2022?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i bilder</dc:title>
  <dc:creator>Heidi Maria Karlsson</dc:creator>
  <cp:lastModifiedBy>Heidi Maria Karlsson</cp:lastModifiedBy>
  <cp:revision>1</cp:revision>
  <dcterms:created xsi:type="dcterms:W3CDTF">2022-02-27T10:03:19Z</dcterms:created>
  <dcterms:modified xsi:type="dcterms:W3CDTF">2022-02-27T17:14:06Z</dcterms:modified>
</cp:coreProperties>
</file>